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261" r:id="rId6"/>
    <p:sldId id="262" r:id="rId7"/>
    <p:sldId id="259" r:id="rId8"/>
    <p:sldId id="260" r:id="rId9"/>
    <p:sldId id="263" r:id="rId10"/>
    <p:sldId id="264" r:id="rId11"/>
    <p:sldId id="265" r:id="rId12"/>
    <p:sldId id="266" r:id="rId13"/>
    <p:sldId id="268" r:id="rId14"/>
    <p:sldId id="269" r:id="rId15"/>
    <p:sldId id="267" r:id="rId16"/>
    <p:sldId id="270" r:id="rId17"/>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őoldal" id="{A249CE77-210F-42F1-BC8F-D09CFDC03743}">
          <p14:sldIdLst>
            <p14:sldId id="256"/>
          </p14:sldIdLst>
        </p14:section>
        <p14:section name="Weboldalunk története és funkciói" id="{D7DE1500-000A-42EA-ACB5-C329C18923C2}">
          <p14:sldIdLst>
            <p14:sldId id="261"/>
            <p14:sldId id="262"/>
          </p14:sldIdLst>
        </p14:section>
        <p14:section name="Csapattagok feladatai (munkamegosztás)" id="{B046EF9C-EB86-49F6-9360-C138B383EF30}">
          <p14:sldIdLst>
            <p14:sldId id="259"/>
            <p14:sldId id="260"/>
          </p14:sldIdLst>
        </p14:section>
        <p14:section name="Csapatmunka" id="{7D5942C8-F0D5-4816-9FEF-351889184217}">
          <p14:sldIdLst>
            <p14:sldId id="263"/>
            <p14:sldId id="264"/>
          </p14:sldIdLst>
        </p14:section>
        <p14:section name="Recept feltöltés" id="{66244F65-BE9B-43D7-9F0C-E27FD767903B}">
          <p14:sldIdLst>
            <p14:sldId id="265"/>
            <p14:sldId id="266"/>
          </p14:sldIdLst>
        </p14:section>
        <p14:section name="Reszponzivitás" id="{2D9710DE-392A-4BD3-9ACA-2EC10B93C67D}">
          <p14:sldIdLst>
            <p14:sldId id="268"/>
          </p14:sldIdLst>
        </p14:section>
        <p14:section name="Tesztek" id="{44A1DA92-FE63-4FE0-9AD9-809186A3A14E}">
          <p14:sldIdLst>
            <p14:sldId id="269"/>
          </p14:sldIdLst>
        </p14:section>
        <p14:section name="Jövőbeli tervek" id="{CA08CBB8-497C-451E-BE76-80E5F8C378C7}">
          <p14:sldIdLst>
            <p14:sldId id="267"/>
          </p14:sldIdLst>
        </p14:section>
        <p14:section name="Weboldal bemutatása" id="{0363DE7F-03A2-4D99-8E17-635B0B3C123F}">
          <p14:sldIdLst>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árd Varju" initials="RV" lastIdx="14" clrIdx="0">
    <p:extLst>
      <p:ext uri="{19B8F6BF-5375-455C-9EA6-DF929625EA0E}">
        <p15:presenceInfo xmlns:p15="http://schemas.microsoft.com/office/powerpoint/2012/main" userId="6be7be6f079d9d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7132"/>
    <a:srgbClr val="FFFFFF"/>
    <a:srgbClr val="624E43"/>
    <a:srgbClr val="6F5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Közepesen sötét stílus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Közepesen sötét stíl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3" autoAdjust="0"/>
    <p:restoredTop sz="87836" autoAdjust="0"/>
  </p:normalViewPr>
  <p:slideViewPr>
    <p:cSldViewPr snapToGrid="0">
      <p:cViewPr varScale="1">
        <p:scale>
          <a:sx n="75" d="100"/>
          <a:sy n="75" d="100"/>
        </p:scale>
        <p:origin x="11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ju Richárd Dániel 622" userId="S::varric622@hengersor.hu::80d515fd-eeb5-4990-bbe9-9f3b0ec41160" providerId="AD" clId="Web-{73CD220D-A522-E496-0910-6D14ABF48B66}"/>
    <pc:docChg chg="addSld delSld modSld sldOrd modMainMaster addSection delSection modSection">
      <pc:chgData name="Varju Richárd Dániel 622" userId="S::varric622@hengersor.hu::80d515fd-eeb5-4990-bbe9-9f3b0ec41160" providerId="AD" clId="Web-{73CD220D-A522-E496-0910-6D14ABF48B66}" dt="2025-03-26T08:45:16.136" v="965"/>
      <pc:docMkLst>
        <pc:docMk/>
      </pc:docMkLst>
      <pc:sldChg chg="addSp delSp modSp mod setBg">
        <pc:chgData name="Varju Richárd Dániel 622" userId="S::varric622@hengersor.hu::80d515fd-eeb5-4990-bbe9-9f3b0ec41160" providerId="AD" clId="Web-{73CD220D-A522-E496-0910-6D14ABF48B66}" dt="2025-03-26T08:34:30.322" v="922"/>
        <pc:sldMkLst>
          <pc:docMk/>
          <pc:sldMk cId="4266748471" sldId="256"/>
        </pc:sldMkLst>
        <pc:spChg chg="mod">
          <ac:chgData name="Varju Richárd Dániel 622" userId="S::varric622@hengersor.hu::80d515fd-eeb5-4990-bbe9-9f3b0ec41160" providerId="AD" clId="Web-{73CD220D-A522-E496-0910-6D14ABF48B66}" dt="2025-03-26T07:49:21.235" v="42" actId="20577"/>
          <ac:spMkLst>
            <pc:docMk/>
            <pc:sldMk cId="4266748471" sldId="256"/>
            <ac:spMk id="2" creationId="{00000000-0000-0000-0000-000000000000}"/>
          </ac:spMkLst>
        </pc:spChg>
        <pc:spChg chg="mod">
          <ac:chgData name="Varju Richárd Dániel 622" userId="S::varric622@hengersor.hu::80d515fd-eeb5-4990-bbe9-9f3b0ec41160" providerId="AD" clId="Web-{73CD220D-A522-E496-0910-6D14ABF48B66}" dt="2025-03-26T07:45:03.682" v="37"/>
          <ac:spMkLst>
            <pc:docMk/>
            <pc:sldMk cId="4266748471" sldId="256"/>
            <ac:spMk id="3" creationId="{00000000-0000-0000-0000-000000000000}"/>
          </ac:spMkLst>
        </pc:spChg>
        <pc:spChg chg="add">
          <ac:chgData name="Varju Richárd Dániel 622" userId="S::varric622@hengersor.hu::80d515fd-eeb5-4990-bbe9-9f3b0ec41160" providerId="AD" clId="Web-{73CD220D-A522-E496-0910-6D14ABF48B66}" dt="2025-03-26T07:45:03.682" v="37"/>
          <ac:spMkLst>
            <pc:docMk/>
            <pc:sldMk cId="4266748471" sldId="256"/>
            <ac:spMk id="20" creationId="{22A397E7-BF60-45B2-84C7-B074B76C37A7}"/>
          </ac:spMkLst>
        </pc:spChg>
        <pc:spChg chg="add">
          <ac:chgData name="Varju Richárd Dániel 622" userId="S::varric622@hengersor.hu::80d515fd-eeb5-4990-bbe9-9f3b0ec41160" providerId="AD" clId="Web-{73CD220D-A522-E496-0910-6D14ABF48B66}" dt="2025-03-26T07:45:03.682" v="37"/>
          <ac:spMkLst>
            <pc:docMk/>
            <pc:sldMk cId="4266748471" sldId="256"/>
            <ac:spMk id="21" creationId="{890DEF05-784E-4B61-89E4-04C4ECF4E5A0}"/>
          </ac:spMkLst>
        </pc:spChg>
        <pc:picChg chg="add mod ord">
          <ac:chgData name="Varju Richárd Dániel 622" userId="S::varric622@hengersor.hu::80d515fd-eeb5-4990-bbe9-9f3b0ec41160" providerId="AD" clId="Web-{73CD220D-A522-E496-0910-6D14ABF48B66}" dt="2025-03-26T07:45:03.682" v="37"/>
          <ac:picMkLst>
            <pc:docMk/>
            <pc:sldMk cId="4266748471" sldId="256"/>
            <ac:picMk id="4" creationId="{57A637C1-B209-2FA4-6DF6-76C998AD1B0F}"/>
          </ac:picMkLst>
        </pc:picChg>
        <pc:cxnChg chg="add">
          <ac:chgData name="Varju Richárd Dániel 622" userId="S::varric622@hengersor.hu::80d515fd-eeb5-4990-bbe9-9f3b0ec41160" providerId="AD" clId="Web-{73CD220D-A522-E496-0910-6D14ABF48B66}" dt="2025-03-26T07:45:03.682" v="37"/>
          <ac:cxnSpMkLst>
            <pc:docMk/>
            <pc:sldMk cId="4266748471" sldId="256"/>
            <ac:cxnSpMk id="22" creationId="{C41BAEC7-F7B0-4224-8B18-8F74B7D87F0B}"/>
          </ac:cxnSpMkLst>
        </pc:cxnChg>
      </pc:sldChg>
      <pc:sldChg chg="addSp delSp modSp new mod setBg addAnim">
        <pc:chgData name="Varju Richárd Dániel 622" userId="S::varric622@hengersor.hu::80d515fd-eeb5-4990-bbe9-9f3b0ec41160" providerId="AD" clId="Web-{73CD220D-A522-E496-0910-6D14ABF48B66}" dt="2025-03-26T08:34:30.322" v="922"/>
        <pc:sldMkLst>
          <pc:docMk/>
          <pc:sldMk cId="95403816" sldId="257"/>
        </pc:sldMkLst>
      </pc:sldChg>
      <pc:sldChg chg="new del">
        <pc:chgData name="Varju Richárd Dániel 622" userId="S::varric622@hengersor.hu::80d515fd-eeb5-4990-bbe9-9f3b0ec41160" providerId="AD" clId="Web-{73CD220D-A522-E496-0910-6D14ABF48B66}" dt="2025-03-26T08:30:50.082" v="910"/>
        <pc:sldMkLst>
          <pc:docMk/>
          <pc:sldMk cId="2556686857" sldId="258"/>
        </pc:sldMkLst>
      </pc:sldChg>
      <pc:sldChg chg="addSp delSp modSp new mod ord modTransition setBg modClrScheme chgLayout">
        <pc:chgData name="Varju Richárd Dániel 622" userId="S::varric622@hengersor.hu::80d515fd-eeb5-4990-bbe9-9f3b0ec41160" providerId="AD" clId="Web-{73CD220D-A522-E496-0910-6D14ABF48B66}" dt="2025-03-26T08:45:16.136" v="965"/>
        <pc:sldMkLst>
          <pc:docMk/>
          <pc:sldMk cId="2709323749" sldId="258"/>
        </pc:sldMkLst>
      </pc:sldChg>
      <pc:sldChg chg="addSp delSp modSp new mod ord">
        <pc:chgData name="Varju Richárd Dániel 622" userId="S::varric622@hengersor.hu::80d515fd-eeb5-4990-bbe9-9f3b0ec41160" providerId="AD" clId="Web-{73CD220D-A522-E496-0910-6D14ABF48B66}" dt="2025-03-26T08:40:40.941" v="951"/>
        <pc:sldMkLst>
          <pc:docMk/>
          <pc:sldMk cId="2837199877" sldId="259"/>
        </pc:sldMkLst>
      </pc:sldChg>
      <pc:sldMasterChg chg="mod setBg modSldLayout">
        <pc:chgData name="Varju Richárd Dániel 622" userId="S::varric622@hengersor.hu::80d515fd-eeb5-4990-bbe9-9f3b0ec41160" providerId="AD" clId="Web-{73CD220D-A522-E496-0910-6D14ABF48B66}" dt="2025-03-26T08:34:30.322" v="922"/>
        <pc:sldMasterMkLst>
          <pc:docMk/>
          <pc:sldMasterMk cId="798062927" sldId="2147483648"/>
        </pc:sldMasterMkLst>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31746569" sldId="2147483649"/>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810502996" sldId="2147483650"/>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356358126" sldId="2147483651"/>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24695496" sldId="2147483652"/>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429168541" sldId="2147483653"/>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3997832783" sldId="2147483654"/>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078127673" sldId="2147483655"/>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2903084306" sldId="2147483656"/>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883066043" sldId="2147483657"/>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663091269" sldId="2147483658"/>
          </pc:sldLayoutMkLst>
        </pc:sldLayoutChg>
        <pc:sldLayoutChg chg="mod">
          <pc:chgData name="Varju Richárd Dániel 622" userId="S::varric622@hengersor.hu::80d515fd-eeb5-4990-bbe9-9f3b0ec41160" providerId="AD" clId="Web-{73CD220D-A522-E496-0910-6D14ABF48B66}" dt="2025-03-26T08:34:30.322" v="922"/>
          <pc:sldLayoutMkLst>
            <pc:docMk/>
            <pc:sldMasterMk cId="798062927" sldId="2147483648"/>
            <pc:sldLayoutMk cId="1772255771" sldId="2147483659"/>
          </pc:sldLayoutMkLst>
        </pc:sldLayoutChg>
      </pc:sldMasterChg>
    </pc:docChg>
  </pc:docChgLst>
  <pc:docChgLst>
    <pc:chgData name="Richárd Varju" userId="6be7be6f079d9d20" providerId="LiveId" clId="{3A889984-45EC-45B0-BDB7-216700D23267}"/>
    <pc:docChg chg="undo custSel addSld delSld modSld sldOrd addSection modSection">
      <pc:chgData name="Richárd Varju" userId="6be7be6f079d9d20" providerId="LiveId" clId="{3A889984-45EC-45B0-BDB7-216700D23267}" dt="2025-04-19T11:49:19.549" v="7247" actId="20577"/>
      <pc:docMkLst>
        <pc:docMk/>
      </pc:docMkLst>
      <pc:sldChg chg="addSp modSp mod modNotesTx">
        <pc:chgData name="Richárd Varju" userId="6be7be6f079d9d20" providerId="LiveId" clId="{3A889984-45EC-45B0-BDB7-216700D23267}" dt="2025-04-17T14:57:28.392" v="7164" actId="1076"/>
        <pc:sldMkLst>
          <pc:docMk/>
          <pc:sldMk cId="4266748471" sldId="256"/>
        </pc:sldMkLst>
        <pc:spChg chg="mod">
          <ac:chgData name="Richárd Varju" userId="6be7be6f079d9d20" providerId="LiveId" clId="{3A889984-45EC-45B0-BDB7-216700D23267}" dt="2025-04-17T07:28:26.216" v="5596" actId="2711"/>
          <ac:spMkLst>
            <pc:docMk/>
            <pc:sldMk cId="4266748471" sldId="256"/>
            <ac:spMk id="2" creationId="{00000000-0000-0000-0000-000000000000}"/>
          </ac:spMkLst>
        </pc:spChg>
        <pc:spChg chg="mod">
          <ac:chgData name="Richárd Varju" userId="6be7be6f079d9d20" providerId="LiveId" clId="{3A889984-45EC-45B0-BDB7-216700D23267}" dt="2025-04-17T07:28:30.168" v="5597" actId="2711"/>
          <ac:spMkLst>
            <pc:docMk/>
            <pc:sldMk cId="4266748471" sldId="256"/>
            <ac:spMk id="3" creationId="{00000000-0000-0000-0000-000000000000}"/>
          </ac:spMkLst>
        </pc:spChg>
        <pc:graphicFrameChg chg="mod">
          <ac:chgData name="Richárd Varju" userId="6be7be6f079d9d20" providerId="LiveId" clId="{3A889984-45EC-45B0-BDB7-216700D23267}" dt="2025-04-17T14:57:22.970" v="7162" actId="1076"/>
          <ac:graphicFrameMkLst>
            <pc:docMk/>
            <pc:sldMk cId="4266748471" sldId="256"/>
            <ac:graphicFrameMk id="6" creationId="{65B19F72-C25A-E868-618A-3553FAB0EA4E}"/>
          </ac:graphicFrameMkLst>
        </pc:graphicFrameChg>
        <pc:graphicFrameChg chg="mod">
          <ac:chgData name="Richárd Varju" userId="6be7be6f079d9d20" providerId="LiveId" clId="{3A889984-45EC-45B0-BDB7-216700D23267}" dt="2025-04-16T14:06:31.037" v="2547"/>
          <ac:graphicFrameMkLst>
            <pc:docMk/>
            <pc:sldMk cId="4266748471" sldId="256"/>
            <ac:graphicFrameMk id="7" creationId="{E7131B86-45E7-B0F3-6BC6-29FEDF0CF9F7}"/>
          </ac:graphicFrameMkLst>
        </pc:graphicFrameChg>
        <pc:graphicFrameChg chg="mod">
          <ac:chgData name="Richárd Varju" userId="6be7be6f079d9d20" providerId="LiveId" clId="{3A889984-45EC-45B0-BDB7-216700D23267}" dt="2025-04-17T14:57:18.593" v="7160" actId="1076"/>
          <ac:graphicFrameMkLst>
            <pc:docMk/>
            <pc:sldMk cId="4266748471" sldId="256"/>
            <ac:graphicFrameMk id="8" creationId="{86F55686-7837-FC7A-32A0-B09911F68D31}"/>
          </ac:graphicFrameMkLst>
        </pc:graphicFrameChg>
        <pc:graphicFrameChg chg="mod">
          <ac:chgData name="Richárd Varju" userId="6be7be6f079d9d20" providerId="LiveId" clId="{3A889984-45EC-45B0-BDB7-216700D23267}" dt="2025-04-16T14:06:26.029" v="2545" actId="1076"/>
          <ac:graphicFrameMkLst>
            <pc:docMk/>
            <pc:sldMk cId="4266748471" sldId="256"/>
            <ac:graphicFrameMk id="10" creationId="{672A92CC-A40E-A012-9DA4-728F93428B5E}"/>
          </ac:graphicFrameMkLst>
        </pc:graphicFrameChg>
        <pc:picChg chg="add mod">
          <ac:chgData name="Richárd Varju" userId="6be7be6f079d9d20" providerId="LiveId" clId="{3A889984-45EC-45B0-BDB7-216700D23267}" dt="2025-04-17T14:57:26.400" v="7163" actId="1076"/>
          <ac:picMkLst>
            <pc:docMk/>
            <pc:sldMk cId="4266748471" sldId="256"/>
            <ac:picMk id="16" creationId="{5CF70632-6A5A-BA7A-08DD-0666A9B72D48}"/>
          </ac:picMkLst>
        </pc:picChg>
        <pc:picChg chg="add mod">
          <ac:chgData name="Richárd Varju" userId="6be7be6f079d9d20" providerId="LiveId" clId="{3A889984-45EC-45B0-BDB7-216700D23267}" dt="2025-04-17T14:57:28.392" v="7164" actId="1076"/>
          <ac:picMkLst>
            <pc:docMk/>
            <pc:sldMk cId="4266748471" sldId="256"/>
            <ac:picMk id="19" creationId="{6951B0A1-B95B-6F86-E201-AA3D272136E8}"/>
          </ac:picMkLst>
        </pc:picChg>
        <pc:cxnChg chg="mod">
          <ac:chgData name="Richárd Varju" userId="6be7be6f079d9d20" providerId="LiveId" clId="{3A889984-45EC-45B0-BDB7-216700D23267}" dt="2025-04-17T14:57:15.656" v="7159" actId="14100"/>
          <ac:cxnSpMkLst>
            <pc:docMk/>
            <pc:sldMk cId="4266748471" sldId="256"/>
            <ac:cxnSpMk id="12" creationId="{01E4B7D7-C666-F25F-12F7-BB68464D20D7}"/>
          </ac:cxnSpMkLst>
        </pc:cxnChg>
        <pc:cxnChg chg="mod">
          <ac:chgData name="Richárd Varju" userId="6be7be6f079d9d20" providerId="LiveId" clId="{3A889984-45EC-45B0-BDB7-216700D23267}" dt="2025-04-17T14:57:05.864" v="7153" actId="14100"/>
          <ac:cxnSpMkLst>
            <pc:docMk/>
            <pc:sldMk cId="4266748471" sldId="256"/>
            <ac:cxnSpMk id="15" creationId="{F5C6CAEF-5E45-FAF8-002F-A419BA5645FB}"/>
          </ac:cxnSpMkLst>
        </pc:cxnChg>
        <pc:cxnChg chg="mod">
          <ac:chgData name="Richárd Varju" userId="6be7be6f079d9d20" providerId="LiveId" clId="{3A889984-45EC-45B0-BDB7-216700D23267}" dt="2025-04-16T14:06:24.468" v="2544" actId="14100"/>
          <ac:cxnSpMkLst>
            <pc:docMk/>
            <pc:sldMk cId="4266748471" sldId="256"/>
            <ac:cxnSpMk id="18" creationId="{1967B8B4-0965-2E15-514B-65C6757894A2}"/>
          </ac:cxnSpMkLst>
        </pc:cxnChg>
      </pc:sldChg>
      <pc:sldChg chg="modSp mod ord">
        <pc:chgData name="Richárd Varju" userId="6be7be6f079d9d20" providerId="LiveId" clId="{3A889984-45EC-45B0-BDB7-216700D23267}" dt="2025-04-17T09:05:39.823" v="5807"/>
        <pc:sldMkLst>
          <pc:docMk/>
          <pc:sldMk cId="2837199877" sldId="259"/>
        </pc:sldMkLst>
        <pc:spChg chg="mod">
          <ac:chgData name="Richárd Varju" userId="6be7be6f079d9d20" providerId="LiveId" clId="{3A889984-45EC-45B0-BDB7-216700D23267}" dt="2025-04-17T06:57:16.407" v="4885" actId="14861"/>
          <ac:spMkLst>
            <pc:docMk/>
            <pc:sldMk cId="2837199877" sldId="259"/>
            <ac:spMk id="3" creationId="{26390984-432F-3609-25CC-10D0C4F94BF6}"/>
          </ac:spMkLst>
        </pc:spChg>
      </pc:sldChg>
      <pc:sldChg chg="addSp delSp modSp mod ord modCm modNotesTx">
        <pc:chgData name="Richárd Varju" userId="6be7be6f079d9d20" providerId="LiveId" clId="{3A889984-45EC-45B0-BDB7-216700D23267}" dt="2025-04-17T15:01:21.393" v="7173" actId="14100"/>
        <pc:sldMkLst>
          <pc:docMk/>
          <pc:sldMk cId="468404499" sldId="260"/>
        </pc:sldMkLst>
        <pc:spChg chg="add mod">
          <ac:chgData name="Richárd Varju" userId="6be7be6f079d9d20" providerId="LiveId" clId="{3A889984-45EC-45B0-BDB7-216700D23267}" dt="2025-04-17T15:01:07.769" v="7171" actId="14100"/>
          <ac:spMkLst>
            <pc:docMk/>
            <pc:sldMk cId="468404499" sldId="260"/>
            <ac:spMk id="6" creationId="{66A2F404-4A61-1333-C134-A3A117F43A22}"/>
          </ac:spMkLst>
        </pc:spChg>
        <pc:spChg chg="mod">
          <ac:chgData name="Richárd Varju" userId="6be7be6f079d9d20" providerId="LiveId" clId="{3A889984-45EC-45B0-BDB7-216700D23267}" dt="2025-04-17T06:49:17.767" v="4468" actId="20577"/>
          <ac:spMkLst>
            <pc:docMk/>
            <pc:sldMk cId="468404499" sldId="260"/>
            <ac:spMk id="19" creationId="{A36EDB64-EDF1-B820-AE2F-EB0F0E125BAC}"/>
          </ac:spMkLst>
        </pc:spChg>
        <pc:spChg chg="add mod">
          <ac:chgData name="Richárd Varju" userId="6be7be6f079d9d20" providerId="LiveId" clId="{3A889984-45EC-45B0-BDB7-216700D23267}" dt="2025-04-17T15:01:01.905" v="7169" actId="14100"/>
          <ac:spMkLst>
            <pc:docMk/>
            <pc:sldMk cId="468404499" sldId="260"/>
            <ac:spMk id="44" creationId="{A420F41C-06B3-EF3E-B8EB-F48704BD021C}"/>
          </ac:spMkLst>
        </pc:spChg>
        <pc:spChg chg="add mod">
          <ac:chgData name="Richárd Varju" userId="6be7be6f079d9d20" providerId="LiveId" clId="{3A889984-45EC-45B0-BDB7-216700D23267}" dt="2025-04-17T07:26:02.881" v="5581" actId="2711"/>
          <ac:spMkLst>
            <pc:docMk/>
            <pc:sldMk cId="468404499" sldId="260"/>
            <ac:spMk id="47" creationId="{A3F87F4E-CD2F-922C-CBD6-DED796D40E68}"/>
          </ac:spMkLst>
        </pc:spChg>
        <pc:spChg chg="add mod">
          <ac:chgData name="Richárd Varju" userId="6be7be6f079d9d20" providerId="LiveId" clId="{3A889984-45EC-45B0-BDB7-216700D23267}" dt="2025-04-17T07:26:06.992" v="5582" actId="2711"/>
          <ac:spMkLst>
            <pc:docMk/>
            <pc:sldMk cId="468404499" sldId="260"/>
            <ac:spMk id="59" creationId="{E9A4C18D-9AED-59D1-BCF3-06EC97248441}"/>
          </ac:spMkLst>
        </pc:spChg>
        <pc:spChg chg="add mod">
          <ac:chgData name="Richárd Varju" userId="6be7be6f079d9d20" providerId="LiveId" clId="{3A889984-45EC-45B0-BDB7-216700D23267}" dt="2025-04-17T07:28:19.352" v="5595" actId="2711"/>
          <ac:spMkLst>
            <pc:docMk/>
            <pc:sldMk cId="468404499" sldId="260"/>
            <ac:spMk id="66" creationId="{3FDD953C-D6B4-3997-0241-28822F11251B}"/>
          </ac:spMkLst>
        </pc:spChg>
        <pc:graphicFrameChg chg="add mod modGraphic">
          <ac:chgData name="Richárd Varju" userId="6be7be6f079d9d20" providerId="LiveId" clId="{3A889984-45EC-45B0-BDB7-216700D23267}" dt="2025-04-17T07:26:53.840" v="5592" actId="2711"/>
          <ac:graphicFrameMkLst>
            <pc:docMk/>
            <pc:sldMk cId="468404499" sldId="260"/>
            <ac:graphicFrameMk id="40" creationId="{FA4E71B1-D18A-C3E6-990F-7AF0BD2C7872}"/>
          </ac:graphicFrameMkLst>
        </pc:graphicFrameChg>
        <pc:graphicFrameChg chg="add del mod modGraphic">
          <ac:chgData name="Richárd Varju" userId="6be7be6f079d9d20" providerId="LiveId" clId="{3A889984-45EC-45B0-BDB7-216700D23267}" dt="2025-04-17T07:26:49.297" v="5591" actId="2711"/>
          <ac:graphicFrameMkLst>
            <pc:docMk/>
            <pc:sldMk cId="468404499" sldId="260"/>
            <ac:graphicFrameMk id="43" creationId="{444083F6-A8C9-5F90-19C1-27C3455E03FB}"/>
          </ac:graphicFrameMkLst>
        </pc:graphicFrameChg>
        <pc:graphicFrameChg chg="add mod modGraphic">
          <ac:chgData name="Richárd Varju" userId="6be7be6f079d9d20" providerId="LiveId" clId="{3A889984-45EC-45B0-BDB7-216700D23267}" dt="2025-04-17T07:26:59.866" v="5593" actId="2711"/>
          <ac:graphicFrameMkLst>
            <pc:docMk/>
            <pc:sldMk cId="468404499" sldId="260"/>
            <ac:graphicFrameMk id="45" creationId="{6158BCB3-5E14-DE28-277A-2909F4D64EC3}"/>
          </ac:graphicFrameMkLst>
        </pc:graphicFrameChg>
        <pc:graphicFrameChg chg="add mod modGraphic">
          <ac:chgData name="Richárd Varju" userId="6be7be6f079d9d20" providerId="LiveId" clId="{3A889984-45EC-45B0-BDB7-216700D23267}" dt="2025-04-17T07:27:03.848" v="5594" actId="2711"/>
          <ac:graphicFrameMkLst>
            <pc:docMk/>
            <pc:sldMk cId="468404499" sldId="260"/>
            <ac:graphicFrameMk id="46" creationId="{DFD821E0-8CA1-6060-235D-53AF158556CF}"/>
          </ac:graphicFrameMkLst>
        </pc:graphicFrameChg>
        <pc:picChg chg="add del mod">
          <ac:chgData name="Richárd Varju" userId="6be7be6f079d9d20" providerId="LiveId" clId="{3A889984-45EC-45B0-BDB7-216700D23267}" dt="2025-04-17T06:50:30.484" v="4488" actId="1076"/>
          <ac:picMkLst>
            <pc:docMk/>
            <pc:sldMk cId="468404499" sldId="260"/>
            <ac:picMk id="18" creationId="{2D6B56CB-8D27-71E9-CF47-59A135A4313F}"/>
          </ac:picMkLst>
        </pc:picChg>
        <pc:cxnChg chg="add mod">
          <ac:chgData name="Richárd Varju" userId="6be7be6f079d9d20" providerId="LiveId" clId="{3A889984-45EC-45B0-BDB7-216700D23267}" dt="2025-04-16T12:48:58.942" v="2182" actId="14100"/>
          <ac:cxnSpMkLst>
            <pc:docMk/>
            <pc:sldMk cId="468404499" sldId="260"/>
            <ac:cxnSpMk id="53" creationId="{1DCB30F3-EA6F-9A26-F2DD-165C8106CCE3}"/>
          </ac:cxnSpMkLst>
        </pc:cxnChg>
        <pc:cxnChg chg="add mod">
          <ac:chgData name="Richárd Varju" userId="6be7be6f079d9d20" providerId="LiveId" clId="{3A889984-45EC-45B0-BDB7-216700D23267}" dt="2025-04-17T15:01:21.393" v="7173" actId="14100"/>
          <ac:cxnSpMkLst>
            <pc:docMk/>
            <pc:sldMk cId="468404499" sldId="260"/>
            <ac:cxnSpMk id="57" creationId="{9144EFDA-DF67-D60F-2029-8ABBBF517B9A}"/>
          </ac:cxnSpMkLst>
        </pc:cxnChg>
        <pc:cxnChg chg="add mod">
          <ac:chgData name="Richárd Varju" userId="6be7be6f079d9d20" providerId="LiveId" clId="{3A889984-45EC-45B0-BDB7-216700D23267}" dt="2025-04-16T12:37:07.094" v="2109" actId="14100"/>
          <ac:cxnSpMkLst>
            <pc:docMk/>
            <pc:sldMk cId="468404499" sldId="260"/>
            <ac:cxnSpMk id="61" creationId="{748AFF1C-869B-4AA6-CB78-65C6CD653418}"/>
          </ac:cxnSpMkLst>
        </pc:cxnChg>
        <pc:cxnChg chg="add mod">
          <ac:chgData name="Richárd Varju" userId="6be7be6f079d9d20" providerId="LiveId" clId="{3A889984-45EC-45B0-BDB7-216700D23267}" dt="2025-04-16T12:37:14.966" v="2112" actId="14100"/>
          <ac:cxnSpMkLst>
            <pc:docMk/>
            <pc:sldMk cId="468404499" sldId="260"/>
            <ac:cxnSpMk id="64" creationId="{EF59435A-1128-52ED-6DF1-44EC5830D531}"/>
          </ac:cxnSpMkLst>
        </pc:cxnChg>
      </pc:sldChg>
      <pc:sldChg chg="modSp mod ord">
        <pc:chgData name="Richárd Varju" userId="6be7be6f079d9d20" providerId="LiveId" clId="{3A889984-45EC-45B0-BDB7-216700D23267}" dt="2025-04-17T09:05:33.504" v="5803"/>
        <pc:sldMkLst>
          <pc:docMk/>
          <pc:sldMk cId="1233764987" sldId="261"/>
        </pc:sldMkLst>
        <pc:spChg chg="mod">
          <ac:chgData name="Richárd Varju" userId="6be7be6f079d9d20" providerId="LiveId" clId="{3A889984-45EC-45B0-BDB7-216700D23267}" dt="2025-04-17T06:56:48.137" v="4883" actId="14861"/>
          <ac:spMkLst>
            <pc:docMk/>
            <pc:sldMk cId="1233764987" sldId="261"/>
            <ac:spMk id="3" creationId="{294E4ACC-EF0A-F986-217A-15AAC5CE54AC}"/>
          </ac:spMkLst>
        </pc:spChg>
      </pc:sldChg>
      <pc:sldChg chg="addSp delSp modSp mod ord modCm modNotesTx">
        <pc:chgData name="Richárd Varju" userId="6be7be6f079d9d20" providerId="LiveId" clId="{3A889984-45EC-45B0-BDB7-216700D23267}" dt="2025-04-17T09:05:35.232" v="5805"/>
        <pc:sldMkLst>
          <pc:docMk/>
          <pc:sldMk cId="4146940128" sldId="262"/>
        </pc:sldMkLst>
        <pc:spChg chg="add del mod">
          <ac:chgData name="Richárd Varju" userId="6be7be6f079d9d20" providerId="LiveId" clId="{3A889984-45EC-45B0-BDB7-216700D23267}" dt="2025-04-17T07:24:52.480" v="5569" actId="2711"/>
          <ac:spMkLst>
            <pc:docMk/>
            <pc:sldMk cId="4146940128" sldId="262"/>
            <ac:spMk id="13" creationId="{B3D71493-ABAA-0F2D-C95A-47D4E5204DDC}"/>
          </ac:spMkLst>
        </pc:spChg>
        <pc:spChg chg="add mod">
          <ac:chgData name="Richárd Varju" userId="6be7be6f079d9d20" providerId="LiveId" clId="{3A889984-45EC-45B0-BDB7-216700D23267}" dt="2025-04-17T08:59:45.261" v="5732" actId="207"/>
          <ac:spMkLst>
            <pc:docMk/>
            <pc:sldMk cId="4146940128" sldId="262"/>
            <ac:spMk id="18" creationId="{E23B74BF-1A06-88EA-FA68-5DEC865FC1B3}"/>
          </ac:spMkLst>
        </pc:spChg>
        <pc:spChg chg="add mod">
          <ac:chgData name="Richárd Varju" userId="6be7be6f079d9d20" providerId="LiveId" clId="{3A889984-45EC-45B0-BDB7-216700D23267}" dt="2025-04-17T07:25:28.401" v="5577" actId="2711"/>
          <ac:spMkLst>
            <pc:docMk/>
            <pc:sldMk cId="4146940128" sldId="262"/>
            <ac:spMk id="19" creationId="{ACA4D70C-A37F-0F3A-9F8D-1C3B0286882C}"/>
          </ac:spMkLst>
        </pc:spChg>
        <pc:graphicFrameChg chg="add mod modGraphic">
          <ac:chgData name="Richárd Varju" userId="6be7be6f079d9d20" providerId="LiveId" clId="{3A889984-45EC-45B0-BDB7-216700D23267}" dt="2025-04-17T07:25:10.024" v="5573" actId="2711"/>
          <ac:graphicFrameMkLst>
            <pc:docMk/>
            <pc:sldMk cId="4146940128" sldId="262"/>
            <ac:graphicFrameMk id="8" creationId="{7ACDE8BA-76E7-2F15-0271-9D0F74045E08}"/>
          </ac:graphicFrameMkLst>
        </pc:graphicFrameChg>
        <pc:graphicFrameChg chg="add del mod">
          <ac:chgData name="Richárd Varju" userId="6be7be6f079d9d20" providerId="LiveId" clId="{3A889984-45EC-45B0-BDB7-216700D23267}" dt="2025-04-17T07:25:55.231" v="5580" actId="2711"/>
          <ac:graphicFrameMkLst>
            <pc:docMk/>
            <pc:sldMk cId="4146940128" sldId="262"/>
            <ac:graphicFrameMk id="17" creationId="{91BD7CAE-8BCB-DBD3-C961-506FAE2FC695}"/>
          </ac:graphicFrameMkLst>
        </pc:graphicFrameChg>
        <pc:picChg chg="mod">
          <ac:chgData name="Richárd Varju" userId="6be7be6f079d9d20" providerId="LiveId" clId="{3A889984-45EC-45B0-BDB7-216700D23267}" dt="2025-04-16T12:57:38.535" v="2291" actId="1076"/>
          <ac:picMkLst>
            <pc:docMk/>
            <pc:sldMk cId="4146940128" sldId="262"/>
            <ac:picMk id="12" creationId="{BD5C39B4-7BE0-39E5-CF3A-2D2F455BD33D}"/>
          </ac:picMkLst>
        </pc:picChg>
      </pc:sldChg>
      <pc:sldChg chg="addSp delSp modSp mod">
        <pc:chgData name="Richárd Varju" userId="6be7be6f079d9d20" providerId="LiveId" clId="{3A889984-45EC-45B0-BDB7-216700D23267}" dt="2025-04-17T07:29:58.856" v="5614" actId="1076"/>
        <pc:sldMkLst>
          <pc:docMk/>
          <pc:sldMk cId="4069374798" sldId="263"/>
        </pc:sldMkLst>
        <pc:spChg chg="mod">
          <ac:chgData name="Richárd Varju" userId="6be7be6f079d9d20" providerId="LiveId" clId="{3A889984-45EC-45B0-BDB7-216700D23267}" dt="2025-04-16T14:11:09.237" v="2610" actId="1076"/>
          <ac:spMkLst>
            <pc:docMk/>
            <pc:sldMk cId="4069374798" sldId="263"/>
            <ac:spMk id="2" creationId="{5A55644B-DAB1-DA10-9266-D906535C83B1}"/>
          </ac:spMkLst>
        </pc:spChg>
        <pc:spChg chg="mod">
          <ac:chgData name="Richárd Varju" userId="6be7be6f079d9d20" providerId="LiveId" clId="{3A889984-45EC-45B0-BDB7-216700D23267}" dt="2025-04-17T07:29:58.856" v="5614" actId="1076"/>
          <ac:spMkLst>
            <pc:docMk/>
            <pc:sldMk cId="4069374798" sldId="263"/>
            <ac:spMk id="3" creationId="{169CEAFC-A681-5EF3-9157-AF6224A93892}"/>
          </ac:spMkLst>
        </pc:spChg>
        <pc:picChg chg="add mod">
          <ac:chgData name="Richárd Varju" userId="6be7be6f079d9d20" providerId="LiveId" clId="{3A889984-45EC-45B0-BDB7-216700D23267}" dt="2025-04-16T14:11:34.085" v="2621" actId="14861"/>
          <ac:picMkLst>
            <pc:docMk/>
            <pc:sldMk cId="4069374798" sldId="263"/>
            <ac:picMk id="5" creationId="{D0CE5911-4090-0AA8-3183-A728F36073C8}"/>
          </ac:picMkLst>
        </pc:picChg>
      </pc:sldChg>
      <pc:sldChg chg="addSp delSp modSp mod modAnim modCm modNotesTx">
        <pc:chgData name="Richárd Varju" userId="6be7be6f079d9d20" providerId="LiveId" clId="{3A889984-45EC-45B0-BDB7-216700D23267}" dt="2025-04-17T07:29:24.464" v="5609" actId="14100"/>
        <pc:sldMkLst>
          <pc:docMk/>
          <pc:sldMk cId="1118856411" sldId="264"/>
        </pc:sldMkLst>
        <pc:spChg chg="mod">
          <ac:chgData name="Richárd Varju" userId="6be7be6f079d9d20" providerId="LiveId" clId="{3A889984-45EC-45B0-BDB7-216700D23267}" dt="2025-04-17T07:29:11.728" v="5605" actId="2711"/>
          <ac:spMkLst>
            <pc:docMk/>
            <pc:sldMk cId="1118856411" sldId="264"/>
            <ac:spMk id="6" creationId="{848BA33F-EBFA-A155-2EFB-9346D177822A}"/>
          </ac:spMkLst>
        </pc:spChg>
        <pc:spChg chg="mod">
          <ac:chgData name="Richárd Varju" userId="6be7be6f079d9d20" providerId="LiveId" clId="{3A889984-45EC-45B0-BDB7-216700D23267}" dt="2025-04-16T14:13:01.528" v="2648" actId="21"/>
          <ac:spMkLst>
            <pc:docMk/>
            <pc:sldMk cId="1118856411" sldId="264"/>
            <ac:spMk id="7" creationId="{EECB1C3C-DC89-1566-E5C5-FF268290D625}"/>
          </ac:spMkLst>
        </pc:spChg>
        <pc:spChg chg="mod">
          <ac:chgData name="Richárd Varju" userId="6be7be6f079d9d20" providerId="LiveId" clId="{3A889984-45EC-45B0-BDB7-216700D23267}" dt="2025-04-16T14:12:49.200" v="2634" actId="21"/>
          <ac:spMkLst>
            <pc:docMk/>
            <pc:sldMk cId="1118856411" sldId="264"/>
            <ac:spMk id="8" creationId="{1ACD2B4E-77E3-535E-C2CA-215ECC36DFB3}"/>
          </ac:spMkLst>
        </pc:spChg>
        <pc:spChg chg="add mod">
          <ac:chgData name="Richárd Varju" userId="6be7be6f079d9d20" providerId="LiveId" clId="{3A889984-45EC-45B0-BDB7-216700D23267}" dt="2025-04-17T07:28:58.328" v="5603" actId="1076"/>
          <ac:spMkLst>
            <pc:docMk/>
            <pc:sldMk cId="1118856411" sldId="264"/>
            <ac:spMk id="12" creationId="{B6D3BABD-3514-A2E6-A796-DD7F1D3D9421}"/>
          </ac:spMkLst>
        </pc:spChg>
        <pc:spChg chg="add mod">
          <ac:chgData name="Richárd Varju" userId="6be7be6f079d9d20" providerId="LiveId" clId="{3A889984-45EC-45B0-BDB7-216700D23267}" dt="2025-04-17T07:20:14.606" v="5542" actId="20577"/>
          <ac:spMkLst>
            <pc:docMk/>
            <pc:sldMk cId="1118856411" sldId="264"/>
            <ac:spMk id="16" creationId="{55BE2F86-FAE4-E6B7-28CF-207ADC4C256D}"/>
          </ac:spMkLst>
        </pc:spChg>
        <pc:spChg chg="add mod">
          <ac:chgData name="Richárd Varju" userId="6be7be6f079d9d20" providerId="LiveId" clId="{3A889984-45EC-45B0-BDB7-216700D23267}" dt="2025-04-17T07:29:04.960" v="5604" actId="2711"/>
          <ac:spMkLst>
            <pc:docMk/>
            <pc:sldMk cId="1118856411" sldId="264"/>
            <ac:spMk id="17" creationId="{E208631F-4D5E-1CDE-20E4-9E015B9E553E}"/>
          </ac:spMkLst>
        </pc:spChg>
        <pc:spChg chg="mod">
          <ac:chgData name="Richárd Varju" userId="6be7be6f079d9d20" providerId="LiveId" clId="{3A889984-45EC-45B0-BDB7-216700D23267}" dt="2025-04-17T06:33:11.448" v="3936" actId="1076"/>
          <ac:spMkLst>
            <pc:docMk/>
            <pc:sldMk cId="1118856411" sldId="264"/>
            <ac:spMk id="22" creationId="{35CA5124-22C3-5303-ABDA-EC782B45DF38}"/>
          </ac:spMkLst>
        </pc:spChg>
        <pc:spChg chg="add mod">
          <ac:chgData name="Richárd Varju" userId="6be7be6f079d9d20" providerId="LiveId" clId="{3A889984-45EC-45B0-BDB7-216700D23267}" dt="2025-04-17T07:15:15.281" v="5484" actId="14838"/>
          <ac:spMkLst>
            <pc:docMk/>
            <pc:sldMk cId="1118856411" sldId="264"/>
            <ac:spMk id="24" creationId="{A1D77287-2E78-26EE-A999-C756CFA8DF3F}"/>
          </ac:spMkLst>
        </pc:spChg>
        <pc:spChg chg="add mod">
          <ac:chgData name="Richárd Varju" userId="6be7be6f079d9d20" providerId="LiveId" clId="{3A889984-45EC-45B0-BDB7-216700D23267}" dt="2025-04-17T07:29:24.464" v="5609" actId="14100"/>
          <ac:spMkLst>
            <pc:docMk/>
            <pc:sldMk cId="1118856411" sldId="264"/>
            <ac:spMk id="26" creationId="{497DB0B2-DDFA-BBA5-C31C-50392B11EF90}"/>
          </ac:spMkLst>
        </pc:spChg>
        <pc:spChg chg="add mod">
          <ac:chgData name="Richárd Varju" userId="6be7be6f079d9d20" providerId="LiveId" clId="{3A889984-45EC-45B0-BDB7-216700D23267}" dt="2025-04-17T07:15:48.660" v="5502" actId="14838"/>
          <ac:spMkLst>
            <pc:docMk/>
            <pc:sldMk cId="1118856411" sldId="264"/>
            <ac:spMk id="27" creationId="{2E3B6730-B65A-4182-6DED-D3CD67232E70}"/>
          </ac:spMkLst>
        </pc:spChg>
        <pc:spChg chg="mod">
          <ac:chgData name="Richárd Varju" userId="6be7be6f079d9d20" providerId="LiveId" clId="{3A889984-45EC-45B0-BDB7-216700D23267}" dt="2025-04-17T06:33:10.432" v="3935" actId="1076"/>
          <ac:spMkLst>
            <pc:docMk/>
            <pc:sldMk cId="1118856411" sldId="264"/>
            <ac:spMk id="28" creationId="{DC7B60E5-97C3-C259-62B7-F5218AB174A8}"/>
          </ac:spMkLst>
        </pc:spChg>
        <pc:spChg chg="mod">
          <ac:chgData name="Richárd Varju" userId="6be7be6f079d9d20" providerId="LiveId" clId="{3A889984-45EC-45B0-BDB7-216700D23267}" dt="2025-04-17T06:33:09.489" v="3934" actId="1076"/>
          <ac:spMkLst>
            <pc:docMk/>
            <pc:sldMk cId="1118856411" sldId="264"/>
            <ac:spMk id="29" creationId="{787E595E-B705-E963-35A5-A3165E79EB05}"/>
          </ac:spMkLst>
        </pc:spChg>
        <pc:spChg chg="add mod">
          <ac:chgData name="Richárd Varju" userId="6be7be6f079d9d20" providerId="LiveId" clId="{3A889984-45EC-45B0-BDB7-216700D23267}" dt="2025-04-17T07:29:21.752" v="5608" actId="14100"/>
          <ac:spMkLst>
            <pc:docMk/>
            <pc:sldMk cId="1118856411" sldId="264"/>
            <ac:spMk id="48" creationId="{984F9D84-1B90-0FAD-5885-7EE96159D81F}"/>
          </ac:spMkLst>
        </pc:spChg>
        <pc:spChg chg="add mod">
          <ac:chgData name="Richárd Varju" userId="6be7be6f079d9d20" providerId="LiveId" clId="{3A889984-45EC-45B0-BDB7-216700D23267}" dt="2025-04-17T07:16:27.833" v="5516" actId="14838"/>
          <ac:spMkLst>
            <pc:docMk/>
            <pc:sldMk cId="1118856411" sldId="264"/>
            <ac:spMk id="50" creationId="{39B9694C-5C74-384B-895C-2826E3543D2A}"/>
          </ac:spMkLst>
        </pc:spChg>
        <pc:picChg chg="add mod">
          <ac:chgData name="Richárd Varju" userId="6be7be6f079d9d20" providerId="LiveId" clId="{3A889984-45EC-45B0-BDB7-216700D23267}" dt="2025-04-17T06:30:25.016" v="3910" actId="1076"/>
          <ac:picMkLst>
            <pc:docMk/>
            <pc:sldMk cId="1118856411" sldId="264"/>
            <ac:picMk id="13" creationId="{883FDCC4-12FE-85D1-AEA4-A3A509F50F47}"/>
          </ac:picMkLst>
        </pc:picChg>
        <pc:picChg chg="mod">
          <ac:chgData name="Richárd Varju" userId="6be7be6f079d9d20" providerId="LiveId" clId="{3A889984-45EC-45B0-BDB7-216700D23267}" dt="2025-04-17T07:21:50.521" v="5551"/>
          <ac:picMkLst>
            <pc:docMk/>
            <pc:sldMk cId="1118856411" sldId="264"/>
            <ac:picMk id="18" creationId="{DAA18747-B416-7C51-2F8A-F409D4D9C05C}"/>
          </ac:picMkLst>
        </pc:picChg>
        <pc:picChg chg="add mod">
          <ac:chgData name="Richárd Varju" userId="6be7be6f079d9d20" providerId="LiveId" clId="{3A889984-45EC-45B0-BDB7-216700D23267}" dt="2025-04-17T07:21:07.760" v="5549" actId="1076"/>
          <ac:picMkLst>
            <pc:docMk/>
            <pc:sldMk cId="1118856411" sldId="264"/>
            <ac:picMk id="1032" creationId="{1914B14D-431C-F10E-7AC1-BD8DD61EA8CD}"/>
          </ac:picMkLst>
        </pc:picChg>
        <pc:picChg chg="add mod">
          <ac:chgData name="Richárd Varju" userId="6be7be6f079d9d20" providerId="LiveId" clId="{3A889984-45EC-45B0-BDB7-216700D23267}" dt="2025-04-17T07:21:09.503" v="5550" actId="1076"/>
          <ac:picMkLst>
            <pc:docMk/>
            <pc:sldMk cId="1118856411" sldId="264"/>
            <ac:picMk id="1034" creationId="{F3264D17-8C65-8FF9-8B2A-F1FB649AE38F}"/>
          </ac:picMkLst>
        </pc:picChg>
      </pc:sldChg>
      <pc:sldChg chg="modSp mod">
        <pc:chgData name="Richárd Varju" userId="6be7be6f079d9d20" providerId="LiveId" clId="{3A889984-45EC-45B0-BDB7-216700D23267}" dt="2025-04-17T07:30:04.583" v="5616" actId="1076"/>
        <pc:sldMkLst>
          <pc:docMk/>
          <pc:sldMk cId="1915034443" sldId="265"/>
        </pc:sldMkLst>
        <pc:spChg chg="mod">
          <ac:chgData name="Richárd Varju" userId="6be7be6f079d9d20" providerId="LiveId" clId="{3A889984-45EC-45B0-BDB7-216700D23267}" dt="2025-04-17T07:30:04.583" v="5616" actId="1076"/>
          <ac:spMkLst>
            <pc:docMk/>
            <pc:sldMk cId="1915034443" sldId="265"/>
            <ac:spMk id="3" creationId="{4198D2F0-3C7A-437D-E6A7-92B438A07F1B}"/>
          </ac:spMkLst>
        </pc:spChg>
      </pc:sldChg>
      <pc:sldChg chg="addSp delSp modSp mod ord modNotesTx">
        <pc:chgData name="Richárd Varju" userId="6be7be6f079d9d20" providerId="LiveId" clId="{3A889984-45EC-45B0-BDB7-216700D23267}" dt="2025-04-19T11:49:19.549" v="7247" actId="20577"/>
        <pc:sldMkLst>
          <pc:docMk/>
          <pc:sldMk cId="2776999868" sldId="266"/>
        </pc:sldMkLst>
        <pc:spChg chg="mod">
          <ac:chgData name="Richárd Varju" userId="6be7be6f079d9d20" providerId="LiveId" clId="{3A889984-45EC-45B0-BDB7-216700D23267}" dt="2025-04-19T11:49:19.549" v="7247" actId="20577"/>
          <ac:spMkLst>
            <pc:docMk/>
            <pc:sldMk cId="2776999868" sldId="266"/>
            <ac:spMk id="6" creationId="{871CBA9B-ED77-48BA-A649-ACA1B2C6F1BF}"/>
          </ac:spMkLst>
        </pc:spChg>
        <pc:spChg chg="mod">
          <ac:chgData name="Richárd Varju" userId="6be7be6f079d9d20" providerId="LiveId" clId="{3A889984-45EC-45B0-BDB7-216700D23267}" dt="2025-04-17T12:45:34.314" v="6528" actId="1076"/>
          <ac:spMkLst>
            <pc:docMk/>
            <pc:sldMk cId="2776999868" sldId="266"/>
            <ac:spMk id="18" creationId="{40FF337B-86BE-4A0A-AF9A-7F3FB2C4FE51}"/>
          </ac:spMkLst>
        </pc:spChg>
        <pc:picChg chg="add del mod">
          <ac:chgData name="Richárd Varju" userId="6be7be6f079d9d20" providerId="LiveId" clId="{3A889984-45EC-45B0-BDB7-216700D23267}" dt="2025-04-19T11:42:05.727" v="7241" actId="21"/>
          <ac:picMkLst>
            <pc:docMk/>
            <pc:sldMk cId="2776999868" sldId="266"/>
            <ac:picMk id="7" creationId="{E214D609-F7AC-54AD-6D35-DEB52CB39F5F}"/>
          </ac:picMkLst>
        </pc:picChg>
        <pc:picChg chg="add mod">
          <ac:chgData name="Richárd Varju" userId="6be7be6f079d9d20" providerId="LiveId" clId="{3A889984-45EC-45B0-BDB7-216700D23267}" dt="2025-04-19T11:42:58.070" v="7245" actId="1440"/>
          <ac:picMkLst>
            <pc:docMk/>
            <pc:sldMk cId="2776999868" sldId="266"/>
            <ac:picMk id="8" creationId="{9CB4B27B-AAA7-9B58-519A-DC5157135421}"/>
          </ac:picMkLst>
        </pc:picChg>
        <pc:picChg chg="mod">
          <ac:chgData name="Richárd Varju" userId="6be7be6f079d9d20" providerId="LiveId" clId="{3A889984-45EC-45B0-BDB7-216700D23267}" dt="2025-04-17T12:45:35.699" v="6529" actId="1076"/>
          <ac:picMkLst>
            <pc:docMk/>
            <pc:sldMk cId="2776999868" sldId="266"/>
            <ac:picMk id="19" creationId="{9BC628C7-6599-47C6-8D27-CC8014744130}"/>
          </ac:picMkLst>
        </pc:picChg>
      </pc:sldChg>
      <pc:sldChg chg="del">
        <pc:chgData name="Richárd Varju" userId="6be7be6f079d9d20" providerId="LiveId" clId="{3A889984-45EC-45B0-BDB7-216700D23267}" dt="2025-04-16T10:12:15.220" v="0" actId="2696"/>
        <pc:sldMkLst>
          <pc:docMk/>
          <pc:sldMk cId="2791029656" sldId="267"/>
        </pc:sldMkLst>
      </pc:sldChg>
      <pc:sldChg chg="addSp delSp modSp new mod ord modTransition setBg modNotesTx">
        <pc:chgData name="Richárd Varju" userId="6be7be6f079d9d20" providerId="LiveId" clId="{3A889984-45EC-45B0-BDB7-216700D23267}" dt="2025-04-17T09:39:27.887" v="5950" actId="14838"/>
        <pc:sldMkLst>
          <pc:docMk/>
          <pc:sldMk cId="4006532085" sldId="267"/>
        </pc:sldMkLst>
        <pc:spChg chg="add mod">
          <ac:chgData name="Richárd Varju" userId="6be7be6f079d9d20" providerId="LiveId" clId="{3A889984-45EC-45B0-BDB7-216700D23267}" dt="2025-04-17T09:03:21.078" v="5782" actId="1076"/>
          <ac:spMkLst>
            <pc:docMk/>
            <pc:sldMk cId="4006532085" sldId="267"/>
            <ac:spMk id="2" creationId="{C757BA14-0850-8668-643C-CB4C418AAD01}"/>
          </ac:spMkLst>
        </pc:spChg>
        <pc:graphicFrameChg chg="add mod">
          <ac:chgData name="Richárd Varju" userId="6be7be6f079d9d20" providerId="LiveId" clId="{3A889984-45EC-45B0-BDB7-216700D23267}" dt="2025-04-17T09:04:18.782" v="5799"/>
          <ac:graphicFrameMkLst>
            <pc:docMk/>
            <pc:sldMk cId="4006532085" sldId="267"/>
            <ac:graphicFrameMk id="9" creationId="{A01C6547-B6CE-6E24-1086-57ABA82E4AD0}"/>
          </ac:graphicFrameMkLst>
        </pc:graphicFrameChg>
        <pc:graphicFrameChg chg="add mod modGraphic">
          <ac:chgData name="Richárd Varju" userId="6be7be6f079d9d20" providerId="LiveId" clId="{3A889984-45EC-45B0-BDB7-216700D23267}" dt="2025-04-17T09:39:27.887" v="5950" actId="14838"/>
          <ac:graphicFrameMkLst>
            <pc:docMk/>
            <pc:sldMk cId="4006532085" sldId="267"/>
            <ac:graphicFrameMk id="13" creationId="{AAC0ABF3-903F-104A-2729-443FD80F40A9}"/>
          </ac:graphicFrameMkLst>
        </pc:graphicFrameChg>
        <pc:picChg chg="add mod">
          <ac:chgData name="Richárd Varju" userId="6be7be6f079d9d20" providerId="LiveId" clId="{3A889984-45EC-45B0-BDB7-216700D23267}" dt="2025-04-17T08:38:00.062" v="5668" actId="14100"/>
          <ac:picMkLst>
            <pc:docMk/>
            <pc:sldMk cId="4006532085" sldId="267"/>
            <ac:picMk id="4" creationId="{E8614ABF-857D-94C5-2114-7B4DD31B9372}"/>
          </ac:picMkLst>
        </pc:picChg>
      </pc:sldChg>
      <pc:sldChg chg="addSp delSp modSp new mod modTransition setBg modNotesTx">
        <pc:chgData name="Richárd Varju" userId="6be7be6f079d9d20" providerId="LiveId" clId="{3A889984-45EC-45B0-BDB7-216700D23267}" dt="2025-04-17T12:42:00.363" v="6519" actId="1076"/>
        <pc:sldMkLst>
          <pc:docMk/>
          <pc:sldMk cId="1964401197" sldId="268"/>
        </pc:sldMkLst>
        <pc:spChg chg="add mod">
          <ac:chgData name="Richárd Varju" userId="6be7be6f079d9d20" providerId="LiveId" clId="{3A889984-45EC-45B0-BDB7-216700D23267}" dt="2025-04-17T12:37:19.170" v="6479" actId="1076"/>
          <ac:spMkLst>
            <pc:docMk/>
            <pc:sldMk cId="1964401197" sldId="268"/>
            <ac:spMk id="4" creationId="{405EA831-D3DD-454E-20B7-1DC8C6B3C3CE}"/>
          </ac:spMkLst>
        </pc:spChg>
        <pc:spChg chg="add del mod">
          <ac:chgData name="Richárd Varju" userId="6be7be6f079d9d20" providerId="LiveId" clId="{3A889984-45EC-45B0-BDB7-216700D23267}" dt="2025-04-17T12:42:00.363" v="6519" actId="1076"/>
          <ac:spMkLst>
            <pc:docMk/>
            <pc:sldMk cId="1964401197" sldId="268"/>
            <ac:spMk id="9" creationId="{7CC41096-64E0-A15F-5D67-6BAF0EFB2FF7}"/>
          </ac:spMkLst>
        </pc:spChg>
        <pc:picChg chg="add mod">
          <ac:chgData name="Richárd Varju" userId="6be7be6f079d9d20" providerId="LiveId" clId="{3A889984-45EC-45B0-BDB7-216700D23267}" dt="2025-04-17T09:46:44.205" v="6086" actId="1076"/>
          <ac:picMkLst>
            <pc:docMk/>
            <pc:sldMk cId="1964401197" sldId="268"/>
            <ac:picMk id="3" creationId="{852CC280-1C3A-D149-5C4D-FC9A5F88AEC6}"/>
          </ac:picMkLst>
        </pc:picChg>
        <pc:picChg chg="add mod">
          <ac:chgData name="Richárd Varju" userId="6be7be6f079d9d20" providerId="LiveId" clId="{3A889984-45EC-45B0-BDB7-216700D23267}" dt="2025-04-17T12:39:47.346" v="6501" actId="1076"/>
          <ac:picMkLst>
            <pc:docMk/>
            <pc:sldMk cId="1964401197" sldId="268"/>
            <ac:picMk id="6" creationId="{D6F59370-6BEC-A131-6E81-32DDD916F6B2}"/>
          </ac:picMkLst>
        </pc:picChg>
        <pc:picChg chg="add mod">
          <ac:chgData name="Richárd Varju" userId="6be7be6f079d9d20" providerId="LiveId" clId="{3A889984-45EC-45B0-BDB7-216700D23267}" dt="2025-04-17T12:39:45.019" v="6500" actId="1076"/>
          <ac:picMkLst>
            <pc:docMk/>
            <pc:sldMk cId="1964401197" sldId="268"/>
            <ac:picMk id="8" creationId="{41303126-9E8D-FA15-91D5-A609D4778E2E}"/>
          </ac:picMkLst>
        </pc:picChg>
      </pc:sldChg>
      <pc:sldChg chg="del">
        <pc:chgData name="Richárd Varju" userId="6be7be6f079d9d20" providerId="LiveId" clId="{3A889984-45EC-45B0-BDB7-216700D23267}" dt="2025-04-16T12:47:15.001" v="2177" actId="2696"/>
        <pc:sldMkLst>
          <pc:docMk/>
          <pc:sldMk cId="2982863085" sldId="268"/>
        </pc:sldMkLst>
      </pc:sldChg>
      <pc:sldChg chg="del">
        <pc:chgData name="Richárd Varju" userId="6be7be6f079d9d20" providerId="LiveId" clId="{3A889984-45EC-45B0-BDB7-216700D23267}" dt="2025-04-16T12:47:24.203" v="2179" actId="2696"/>
        <pc:sldMkLst>
          <pc:docMk/>
          <pc:sldMk cId="806558964" sldId="269"/>
        </pc:sldMkLst>
      </pc:sldChg>
      <pc:sldChg chg="addSp delSp modSp new mod modTransition setBg">
        <pc:chgData name="Richárd Varju" userId="6be7be6f079d9d20" providerId="LiveId" clId="{3A889984-45EC-45B0-BDB7-216700D23267}" dt="2025-04-17T14:56:39.592" v="7149"/>
        <pc:sldMkLst>
          <pc:docMk/>
          <pc:sldMk cId="2492142768" sldId="269"/>
        </pc:sldMkLst>
        <pc:spChg chg="add mod">
          <ac:chgData name="Richárd Varju" userId="6be7be6f079d9d20" providerId="LiveId" clId="{3A889984-45EC-45B0-BDB7-216700D23267}" dt="2025-04-17T13:49:10.858" v="7018" actId="2711"/>
          <ac:spMkLst>
            <pc:docMk/>
            <pc:sldMk cId="2492142768" sldId="269"/>
            <ac:spMk id="4" creationId="{5BBEF269-D26D-B571-3AE9-0B8E33C4C347}"/>
          </ac:spMkLst>
        </pc:spChg>
        <pc:spChg chg="add mod">
          <ac:chgData name="Richárd Varju" userId="6be7be6f079d9d20" providerId="LiveId" clId="{3A889984-45EC-45B0-BDB7-216700D23267}" dt="2025-04-17T13:48:55.451" v="7017" actId="14838"/>
          <ac:spMkLst>
            <pc:docMk/>
            <pc:sldMk cId="2492142768" sldId="269"/>
            <ac:spMk id="5" creationId="{5C681ADF-EFF3-F96B-A9AB-F09F5FF203DE}"/>
          </ac:spMkLst>
        </pc:spChg>
        <pc:spChg chg="add mod">
          <ac:chgData name="Richárd Varju" userId="6be7be6f079d9d20" providerId="LiveId" clId="{3A889984-45EC-45B0-BDB7-216700D23267}" dt="2025-04-17T14:47:46.822" v="7049" actId="21"/>
          <ac:spMkLst>
            <pc:docMk/>
            <pc:sldMk cId="2492142768" sldId="269"/>
            <ac:spMk id="6" creationId="{C586BFB9-4F8A-BA43-749A-B94742C73FBC}"/>
          </ac:spMkLst>
        </pc:spChg>
        <pc:spChg chg="add mod">
          <ac:chgData name="Richárd Varju" userId="6be7be6f079d9d20" providerId="LiveId" clId="{3A889984-45EC-45B0-BDB7-216700D23267}" dt="2025-04-17T14:48:03.760" v="7056" actId="1076"/>
          <ac:spMkLst>
            <pc:docMk/>
            <pc:sldMk cId="2492142768" sldId="269"/>
            <ac:spMk id="7" creationId="{8611D124-F06F-0AC9-DEF1-DF490DB88460}"/>
          </ac:spMkLst>
        </pc:spChg>
        <pc:spChg chg="add mod">
          <ac:chgData name="Richárd Varju" userId="6be7be6f079d9d20" providerId="LiveId" clId="{3A889984-45EC-45B0-BDB7-216700D23267}" dt="2025-04-17T14:55:59.432" v="7142" actId="1076"/>
          <ac:spMkLst>
            <pc:docMk/>
            <pc:sldMk cId="2492142768" sldId="269"/>
            <ac:spMk id="13" creationId="{98CF06CA-C244-96E3-2808-5D2638BC123E}"/>
          </ac:spMkLst>
        </pc:spChg>
        <pc:graphicFrameChg chg="add mod modGraphic">
          <ac:chgData name="Richárd Varju" userId="6be7be6f079d9d20" providerId="LiveId" clId="{3A889984-45EC-45B0-BDB7-216700D23267}" dt="2025-04-17T14:54:43.026" v="7116" actId="14100"/>
          <ac:graphicFrameMkLst>
            <pc:docMk/>
            <pc:sldMk cId="2492142768" sldId="269"/>
            <ac:graphicFrameMk id="9" creationId="{A1215CBE-9CA8-D9F7-3474-4A2ECFDDCD5D}"/>
          </ac:graphicFrameMkLst>
        </pc:graphicFrameChg>
        <pc:graphicFrameChg chg="add mod modGraphic">
          <ac:chgData name="Richárd Varju" userId="6be7be6f079d9d20" providerId="LiveId" clId="{3A889984-45EC-45B0-BDB7-216700D23267}" dt="2025-04-17T14:54:31.954" v="7114" actId="255"/>
          <ac:graphicFrameMkLst>
            <pc:docMk/>
            <pc:sldMk cId="2492142768" sldId="269"/>
            <ac:graphicFrameMk id="11" creationId="{DD39F3B4-D4A0-A8A1-BB22-CF59BC16BEDA}"/>
          </ac:graphicFrameMkLst>
        </pc:graphicFrameChg>
        <pc:picChg chg="add mod">
          <ac:chgData name="Richárd Varju" userId="6be7be6f079d9d20" providerId="LiveId" clId="{3A889984-45EC-45B0-BDB7-216700D23267}" dt="2025-04-17T13:47:21.256" v="6948" actId="1440"/>
          <ac:picMkLst>
            <pc:docMk/>
            <pc:sldMk cId="2492142768" sldId="269"/>
            <ac:picMk id="3" creationId="{4A9CABE9-44CC-059F-BB08-DC727E30E786}"/>
          </ac:picMkLst>
        </pc:picChg>
        <pc:picChg chg="add mod">
          <ac:chgData name="Richárd Varju" userId="6be7be6f079d9d20" providerId="LiveId" clId="{3A889984-45EC-45B0-BDB7-216700D23267}" dt="2025-04-17T14:56:21.314" v="7148" actId="14861"/>
          <ac:picMkLst>
            <pc:docMk/>
            <pc:sldMk cId="2492142768" sldId="269"/>
            <ac:picMk id="15" creationId="{C8CB4FF2-02A4-650A-B0A9-F3B43DC59E3A}"/>
          </ac:picMkLst>
        </pc:picChg>
      </pc:sldChg>
      <pc:sldChg chg="del">
        <pc:chgData name="Richárd Varju" userId="6be7be6f079d9d20" providerId="LiveId" clId="{3A889984-45EC-45B0-BDB7-216700D23267}" dt="2025-04-16T12:47:17.185" v="2178" actId="2696"/>
        <pc:sldMkLst>
          <pc:docMk/>
          <pc:sldMk cId="2006901349" sldId="270"/>
        </pc:sldMkLst>
      </pc:sldChg>
      <pc:sldChg chg="addSp modSp new mod modTransition setBg">
        <pc:chgData name="Richárd Varju" userId="6be7be6f079d9d20" providerId="LiveId" clId="{3A889984-45EC-45B0-BDB7-216700D23267}" dt="2025-04-17T15:15:46.417" v="7240"/>
        <pc:sldMkLst>
          <pc:docMk/>
          <pc:sldMk cId="3417970934" sldId="270"/>
        </pc:sldMkLst>
        <pc:spChg chg="add mod">
          <ac:chgData name="Richárd Varju" userId="6be7be6f079d9d20" providerId="LiveId" clId="{3A889984-45EC-45B0-BDB7-216700D23267}" dt="2025-04-17T15:15:38.688" v="7238" actId="1076"/>
          <ac:spMkLst>
            <pc:docMk/>
            <pc:sldMk cId="3417970934" sldId="270"/>
            <ac:spMk id="2" creationId="{987DA3FC-0486-4B46-FC0C-0BFFF2DFC522}"/>
          </ac:spMkLst>
        </pc:spChg>
        <pc:picChg chg="add mod">
          <ac:chgData name="Richárd Varju" userId="6be7be6f079d9d20" providerId="LiveId" clId="{3A889984-45EC-45B0-BDB7-216700D23267}" dt="2025-04-17T15:14:34.849" v="7234" actId="1076"/>
          <ac:picMkLst>
            <pc:docMk/>
            <pc:sldMk cId="3417970934" sldId="270"/>
            <ac:picMk id="4" creationId="{280D87E6-A00A-A121-6FE9-CD2649293A46}"/>
          </ac:picMkLst>
        </pc:picChg>
      </pc:sldChg>
    </pc:docChg>
  </pc:docChgLst>
  <pc:docChgLst>
    <pc:chgData name="Varju Richárd Dániel 622" userId="S::varric622@hengersor.hu::80d515fd-eeb5-4990-bbe9-9f3b0ec41160" providerId="AD" clId="Web-{A39279DE-4281-A8BE-0337-426B73846831}"/>
    <pc:docChg chg="modSld">
      <pc:chgData name="Varju Richárd Dániel 622" userId="S::varric622@hengersor.hu::80d515fd-eeb5-4990-bbe9-9f3b0ec41160" providerId="AD" clId="Web-{A39279DE-4281-A8BE-0337-426B73846831}" dt="2025-04-01T06:52:04.248" v="133" actId="14100"/>
      <pc:docMkLst>
        <pc:docMk/>
      </pc:docMkLst>
      <pc:sldChg chg="modSp">
        <pc:chgData name="Varju Richárd Dániel 622" userId="S::varric622@hengersor.hu::80d515fd-eeb5-4990-bbe9-9f3b0ec41160" providerId="AD" clId="Web-{A39279DE-4281-A8BE-0337-426B73846831}" dt="2025-04-01T06:39:44.162" v="32"/>
        <pc:sldMkLst>
          <pc:docMk/>
          <pc:sldMk cId="1118856411" sldId="264"/>
        </pc:sldMkLst>
        <pc:picChg chg="mod">
          <ac:chgData name="Varju Richárd Dániel 622" userId="S::varric622@hengersor.hu::80d515fd-eeb5-4990-bbe9-9f3b0ec41160" providerId="AD" clId="Web-{A39279DE-4281-A8BE-0337-426B73846831}" dt="2025-04-01T06:39:44.162" v="32"/>
          <ac:picMkLst>
            <pc:docMk/>
            <pc:sldMk cId="1118856411" sldId="264"/>
            <ac:picMk id="18" creationId="{DAA18747-B416-7C51-2F8A-F409D4D9C05C}"/>
          </ac:picMkLst>
        </pc:picChg>
      </pc:sldChg>
      <pc:sldChg chg="modSp">
        <pc:chgData name="Varju Richárd Dániel 622" userId="S::varric622@hengersor.hu::80d515fd-eeb5-4990-bbe9-9f3b0ec41160" providerId="AD" clId="Web-{A39279DE-4281-A8BE-0337-426B73846831}" dt="2025-04-01T06:52:04.248" v="133" actId="14100"/>
        <pc:sldMkLst>
          <pc:docMk/>
          <pc:sldMk cId="2776999868" sldId="266"/>
        </pc:sldMkLst>
        <pc:spChg chg="mod">
          <ac:chgData name="Varju Richárd Dániel 622" userId="S::varric622@hengersor.hu::80d515fd-eeb5-4990-bbe9-9f3b0ec41160" providerId="AD" clId="Web-{A39279DE-4281-A8BE-0337-426B73846831}" dt="2025-04-01T06:52:04.248" v="133" actId="14100"/>
          <ac:spMkLst>
            <pc:docMk/>
            <pc:sldMk cId="2776999868" sldId="266"/>
            <ac:spMk id="6" creationId="{871CBA9B-ED77-48BA-A649-ACA1B2C6F1BF}"/>
          </ac:spMkLst>
        </pc:spChg>
        <pc:spChg chg="mod">
          <ac:chgData name="Varju Richárd Dániel 622" userId="S::varric622@hengersor.hu::80d515fd-eeb5-4990-bbe9-9f3b0ec41160" providerId="AD" clId="Web-{A39279DE-4281-A8BE-0337-426B73846831}" dt="2025-04-01T06:32:51.881" v="27" actId="20577"/>
          <ac:spMkLst>
            <pc:docMk/>
            <pc:sldMk cId="2776999868" sldId="266"/>
            <ac:spMk id="18" creationId="{40FF337B-86BE-4A0A-AF9A-7F3FB2C4FE51}"/>
          </ac:spMkLst>
        </pc:spChg>
        <pc:picChg chg="mod">
          <ac:chgData name="Varju Richárd Dániel 622" userId="S::varric622@hengersor.hu::80d515fd-eeb5-4990-bbe9-9f3b0ec41160" providerId="AD" clId="Web-{A39279DE-4281-A8BE-0337-426B73846831}" dt="2025-04-01T06:32:44.943" v="26"/>
          <ac:picMkLst>
            <pc:docMk/>
            <pc:sldMk cId="2776999868" sldId="266"/>
            <ac:picMk id="12" creationId="{75458C21-F3BF-209A-E6B7-A17755375276}"/>
          </ac:picMkLst>
        </pc:picChg>
        <pc:picChg chg="mod">
          <ac:chgData name="Varju Richárd Dániel 622" userId="S::varric622@hengersor.hu::80d515fd-eeb5-4990-bbe9-9f3b0ec41160" providerId="AD" clId="Web-{A39279DE-4281-A8BE-0337-426B73846831}" dt="2025-04-01T06:31:10.499" v="24" actId="1076"/>
          <ac:picMkLst>
            <pc:docMk/>
            <pc:sldMk cId="2776999868" sldId="266"/>
            <ac:picMk id="13" creationId="{52AB5A93-4855-4482-AA6C-58A365562543}"/>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5-04-16T16:12:33.950" idx="8">
    <p:pos x="90" y="-242"/>
    <p:text>Backend – (Node.js + Express)
Express: 4.21.2 (szerver létrehozásához)
CORS: 2.8.5 (kereszt-domain kérések engedélyezéséhez)
Multer: 1.4.5-lts.1 (fájlok feltöltéséhez) 
JSON Web Token: 9.0.2 (felhasználói hitelesítéshez)
Bcrypt: 5.1.1 és Bcryptjs: 3.0.2 jelszóhasheléshez
Axios: 1.7.9 (HTTP kérések küldéséhez)
Futtatás:
nodemon: 3.1.9 (biztosítja az automatikus újraindítást fejlesztés közben)
Index.js: a backend fő belépési pontja</p:text>
    <p:extLst>
      <p:ext uri="{C676402C-5697-4E1C-873F-D02D1690AC5C}">
        <p15:threadingInfo xmlns:p15="http://schemas.microsoft.com/office/powerpoint/2012/main" timeZoneBias="-120"/>
      </p:ext>
    </p:extLst>
  </p:cm>
  <p:cm authorId="1" dt="2025-04-16T16:12:44.830" idx="9">
    <p:pos x="10" y="10"/>
    <p:text>Frontend – (React + Vite)
React : 19.0.0
React DOM: 19.0.0
React Router DOM: 7.2.0 (navigációhoz)
Bootstrap: 5.3.3 (stílusokhoz)
React bootstrap: 12.5.0 Framer motion: 12.5.0 (animációkhoz)
React Icons: 5.5.0
React Select: 5.10.1
DecExtreme React: 24.2.5 (komponensekhez) 
Fejlesztői eszközök:
ESLint: 9.19.0 (kódszabvány ellenőrzéséhez)
Vite: 6.1.0 (gyors fejlesztői környezethez)
@vitejs/plugin-react: 4.3.4 (React támogatáshoz Vite-ban)</p:text>
    <p:extLst>
      <p:ext uri="{C676402C-5697-4E1C-873F-D02D1690AC5C}">
        <p15:threadingInfo xmlns:p15="http://schemas.microsoft.com/office/powerpoint/2012/main" timeZoneBias="-120"/>
      </p:ext>
    </p:extLst>
  </p:cm>
  <p:cm authorId="1" dt="2025-04-16T16:12:57.950" idx="10">
    <p:pos x="555" y="-236"/>
    <p:text>API-k és adatbázis
Az Express és az Axios kombinációja alapján a frontend és backend REST API-n keresztül kommunikál
A JWT használata utal arra, hogy felhasználói hitelesítés és jogosultságkezelés 
A Multer csomag miatt valószínűleg képfeltöltés vagy fájlkezelés is elérhető</p:text>
    <p:extLst>
      <p:ext uri="{C676402C-5697-4E1C-873F-D02D1690AC5C}">
        <p15:threadingInfo xmlns:p15="http://schemas.microsoft.com/office/powerpoint/2012/main" timeZoneBias="-120"/>
      </p:ext>
    </p:extLst>
  </p:cm>
  <p:cm authorId="1" dt="2025-04-16T16:13:02.294" idx="11">
    <p:pos x="826" y="-277"/>
    <p:text>Adatbázis - MySQL
 mysql: 2.18.1 (csomag jelzi, hogy MySQL adatbázist használunk az adatok tárolására és kezelésére) 
A pontos adatbázis-struktúrát az index.js vagy más backend fájlok mutatják meg</p:text>
    <p:extLst>
      <p:ext uri="{C676402C-5697-4E1C-873F-D02D1690AC5C}">
        <p15:threadingInfo xmlns:p15="http://schemas.microsoft.com/office/powerpoint/2012/main" timeZoneBias="-1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43002C-1904-4234-8E56-FB3D75B38A2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hu-HU"/>
        </a:p>
      </dgm:t>
    </dgm:pt>
    <dgm:pt modelId="{84C5A806-D154-4154-A38A-365DAEB9F77F}">
      <dgm:prSet custT="1"/>
      <dgm:spPr>
        <a:solidFill>
          <a:schemeClr val="bg1"/>
        </a:solidFill>
        <a:effectLst>
          <a:outerShdw blurRad="419100" dist="50800" dir="5400000" algn="ctr" rotWithShape="0">
            <a:prstClr val="black">
              <a:alpha val="40000"/>
            </a:prstClr>
          </a:outerShdw>
        </a:effectLst>
      </dgm:spPr>
      <dgm:t>
        <a:bodyPr/>
        <a:lstStyle/>
        <a:p>
          <a:r>
            <a:rPr lang="hu-HU" sz="1500" b="0" i="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Registration</a:t>
          </a:r>
          <a:r>
            <a:rPr lang="hu-HU" sz="1500" b="0" i="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login </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B0867DE1-AA9A-42F1-BC9B-5B72DDD71BDF}" type="parTrans" cxnId="{D189EB47-9F4C-41F6-B173-96511330FD77}">
      <dgm:prSet/>
      <dgm:spPr/>
      <dgm:t>
        <a:bodyPr/>
        <a:lstStyle/>
        <a:p>
          <a:endParaRPr lang="hu-HU"/>
        </a:p>
      </dgm:t>
    </dgm:pt>
    <dgm:pt modelId="{FDA168BF-1778-4E48-BE8B-0DFB3C3123F8}" type="sibTrans" cxnId="{D189EB47-9F4C-41F6-B173-96511330FD77}">
      <dgm:prSet/>
      <dgm:spPr/>
      <dgm:t>
        <a:bodyPr/>
        <a:lstStyle/>
        <a:p>
          <a:endParaRPr lang="hu-HU"/>
        </a:p>
      </dgm:t>
    </dgm:pt>
    <dgm:pt modelId="{416B8399-354A-4AC0-9415-6332832B3935}">
      <dgm:prSet custT="1"/>
      <dgm:spPr>
        <a:solidFill>
          <a:schemeClr val="bg1"/>
        </a:solidFill>
        <a:effectLst>
          <a:outerShdw blurRad="419100" dist="50800" dir="5400000" algn="ctr" rotWithShape="0">
            <a:prstClr val="black">
              <a:alpha val="40000"/>
            </a:prstClr>
          </a:outerShdw>
        </a:effectLst>
      </dgm:spPr>
      <dgm:t>
        <a:bodyPr/>
        <a:lstStyle/>
        <a:p>
          <a:r>
            <a:rPr lang="hu-HU" sz="15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Upload</a:t>
          </a:r>
          <a:r>
            <a:rPr lang="hu-HU" sz="15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93D468DD-BAA4-43B4-A9CD-F0DA6DEADE3A}" type="parTrans" cxnId="{ADDAEF72-3E62-4E80-8C9C-691335C8034E}">
      <dgm:prSet/>
      <dgm:spPr/>
      <dgm:t>
        <a:bodyPr/>
        <a:lstStyle/>
        <a:p>
          <a:endParaRPr lang="hu-HU"/>
        </a:p>
      </dgm:t>
    </dgm:pt>
    <dgm:pt modelId="{1C13FB42-D361-4208-826E-0609CE397F70}" type="sibTrans" cxnId="{ADDAEF72-3E62-4E80-8C9C-691335C8034E}">
      <dgm:prSet/>
      <dgm:spPr/>
      <dgm:t>
        <a:bodyPr/>
        <a:lstStyle/>
        <a:p>
          <a:endParaRPr lang="hu-HU"/>
        </a:p>
      </dgm:t>
    </dgm:pt>
    <dgm:pt modelId="{20B86849-7CEF-4565-AEC7-C4D6F56EC88D}">
      <dgm:prSet custT="1"/>
      <dgm:spPr>
        <a:solidFill>
          <a:schemeClr val="bg1"/>
        </a:solidFill>
        <a:effectLst>
          <a:outerShdw blurRad="419100" dist="50800" dir="5400000" algn="ctr" rotWithShape="0">
            <a:prstClr val="black">
              <a:alpha val="40000"/>
            </a:prstClr>
          </a:outerShdw>
        </a:effectLst>
      </dgm:spPr>
      <dgm:t>
        <a:bodyPr/>
        <a:lstStyle/>
        <a:p>
          <a:r>
            <a:rPr lang="hu-HU" sz="15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View</a:t>
          </a:r>
          <a:r>
            <a:rPr lang="hu-HU" sz="15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18315875-63F2-45C5-AD3B-B03778689432}" type="parTrans" cxnId="{850595A9-75B1-4C8B-9568-6EC9001F2741}">
      <dgm:prSet/>
      <dgm:spPr/>
      <dgm:t>
        <a:bodyPr/>
        <a:lstStyle/>
        <a:p>
          <a:endParaRPr lang="hu-HU"/>
        </a:p>
      </dgm:t>
    </dgm:pt>
    <dgm:pt modelId="{FFD013D6-8D98-479B-B6E3-F93D23A04B7D}" type="sibTrans" cxnId="{850595A9-75B1-4C8B-9568-6EC9001F2741}">
      <dgm:prSet/>
      <dgm:spPr/>
      <dgm:t>
        <a:bodyPr/>
        <a:lstStyle/>
        <a:p>
          <a:endParaRPr lang="hu-HU"/>
        </a:p>
      </dgm:t>
    </dgm:pt>
    <dgm:pt modelId="{8C714FF1-0333-4176-A754-EE59029AC9E6}" type="pres">
      <dgm:prSet presAssocID="{FA43002C-1904-4234-8E56-FB3D75B38A26}" presName="Name0" presStyleCnt="0">
        <dgm:presLayoutVars>
          <dgm:chPref val="3"/>
          <dgm:dir/>
          <dgm:animLvl val="lvl"/>
          <dgm:resizeHandles/>
        </dgm:presLayoutVars>
      </dgm:prSet>
      <dgm:spPr/>
    </dgm:pt>
    <dgm:pt modelId="{C683A249-F257-412D-AC28-E6608BD9A791}" type="pres">
      <dgm:prSet presAssocID="{84C5A806-D154-4154-A38A-365DAEB9F77F}" presName="horFlow" presStyleCnt="0"/>
      <dgm:spPr/>
    </dgm:pt>
    <dgm:pt modelId="{CC781907-869A-4366-8C1C-E19A60F80F32}" type="pres">
      <dgm:prSet presAssocID="{84C5A806-D154-4154-A38A-365DAEB9F77F}" presName="bigChev" presStyleLbl="node1" presStyleIdx="0" presStyleCnt="3"/>
      <dgm:spPr/>
    </dgm:pt>
    <dgm:pt modelId="{54F22196-BA97-4249-BFCD-F6D262048D1D}" type="pres">
      <dgm:prSet presAssocID="{84C5A806-D154-4154-A38A-365DAEB9F77F}" presName="vSp" presStyleCnt="0"/>
      <dgm:spPr/>
    </dgm:pt>
    <dgm:pt modelId="{651C8643-9D0F-4031-B0D6-827C32E20CFE}" type="pres">
      <dgm:prSet presAssocID="{416B8399-354A-4AC0-9415-6332832B3935}" presName="horFlow" presStyleCnt="0"/>
      <dgm:spPr/>
    </dgm:pt>
    <dgm:pt modelId="{0EDE5120-F9D7-4D77-B558-4891D0CC90B1}" type="pres">
      <dgm:prSet presAssocID="{416B8399-354A-4AC0-9415-6332832B3935}" presName="bigChev" presStyleLbl="node1" presStyleIdx="1" presStyleCnt="3"/>
      <dgm:spPr/>
    </dgm:pt>
    <dgm:pt modelId="{9446A494-C65D-47E5-805E-80D530B97573}" type="pres">
      <dgm:prSet presAssocID="{416B8399-354A-4AC0-9415-6332832B3935}" presName="vSp" presStyleCnt="0"/>
      <dgm:spPr/>
    </dgm:pt>
    <dgm:pt modelId="{DF42344A-A7B9-41ED-B199-8699E412EEB1}" type="pres">
      <dgm:prSet presAssocID="{20B86849-7CEF-4565-AEC7-C4D6F56EC88D}" presName="horFlow" presStyleCnt="0"/>
      <dgm:spPr/>
    </dgm:pt>
    <dgm:pt modelId="{88DFE2BD-1274-4F02-8932-7E0B4DE2659A}" type="pres">
      <dgm:prSet presAssocID="{20B86849-7CEF-4565-AEC7-C4D6F56EC88D}" presName="bigChev" presStyleLbl="node1" presStyleIdx="2" presStyleCnt="3" custLinFactNeighborX="373"/>
      <dgm:spPr/>
    </dgm:pt>
  </dgm:ptLst>
  <dgm:cxnLst>
    <dgm:cxn modelId="{6FAF635E-5340-472A-BDA7-600C4E524BA8}" type="presOf" srcId="{416B8399-354A-4AC0-9415-6332832B3935}" destId="{0EDE5120-F9D7-4D77-B558-4891D0CC90B1}" srcOrd="0" destOrd="0" presId="urn:microsoft.com/office/officeart/2005/8/layout/lProcess3"/>
    <dgm:cxn modelId="{A7D27442-6ECE-4D3A-8439-B6D5E497A8BD}" type="presOf" srcId="{20B86849-7CEF-4565-AEC7-C4D6F56EC88D}" destId="{88DFE2BD-1274-4F02-8932-7E0B4DE2659A}" srcOrd="0" destOrd="0" presId="urn:microsoft.com/office/officeart/2005/8/layout/lProcess3"/>
    <dgm:cxn modelId="{D189EB47-9F4C-41F6-B173-96511330FD77}" srcId="{FA43002C-1904-4234-8E56-FB3D75B38A26}" destId="{84C5A806-D154-4154-A38A-365DAEB9F77F}" srcOrd="0" destOrd="0" parTransId="{B0867DE1-AA9A-42F1-BC9B-5B72DDD71BDF}" sibTransId="{FDA168BF-1778-4E48-BE8B-0DFB3C3123F8}"/>
    <dgm:cxn modelId="{ADDAEF72-3E62-4E80-8C9C-691335C8034E}" srcId="{FA43002C-1904-4234-8E56-FB3D75B38A26}" destId="{416B8399-354A-4AC0-9415-6332832B3935}" srcOrd="1" destOrd="0" parTransId="{93D468DD-BAA4-43B4-A9CD-F0DA6DEADE3A}" sibTransId="{1C13FB42-D361-4208-826E-0609CE397F70}"/>
    <dgm:cxn modelId="{71A07A88-681D-4FBC-8941-5803D3BEAD63}" type="presOf" srcId="{FA43002C-1904-4234-8E56-FB3D75B38A26}" destId="{8C714FF1-0333-4176-A754-EE59029AC9E6}" srcOrd="0" destOrd="0" presId="urn:microsoft.com/office/officeart/2005/8/layout/lProcess3"/>
    <dgm:cxn modelId="{850595A9-75B1-4C8B-9568-6EC9001F2741}" srcId="{FA43002C-1904-4234-8E56-FB3D75B38A26}" destId="{20B86849-7CEF-4565-AEC7-C4D6F56EC88D}" srcOrd="2" destOrd="0" parTransId="{18315875-63F2-45C5-AD3B-B03778689432}" sibTransId="{FFD013D6-8D98-479B-B6E3-F93D23A04B7D}"/>
    <dgm:cxn modelId="{99B80CFD-2212-46F4-8588-189828A18AAF}" type="presOf" srcId="{84C5A806-D154-4154-A38A-365DAEB9F77F}" destId="{CC781907-869A-4366-8C1C-E19A60F80F32}" srcOrd="0" destOrd="0" presId="urn:microsoft.com/office/officeart/2005/8/layout/lProcess3"/>
    <dgm:cxn modelId="{F870455A-FA6D-4062-A393-E0E0E8D81962}" type="presParOf" srcId="{8C714FF1-0333-4176-A754-EE59029AC9E6}" destId="{C683A249-F257-412D-AC28-E6608BD9A791}" srcOrd="0" destOrd="0" presId="urn:microsoft.com/office/officeart/2005/8/layout/lProcess3"/>
    <dgm:cxn modelId="{B5EE2CC7-35C2-415F-B281-B7174A76190B}" type="presParOf" srcId="{C683A249-F257-412D-AC28-E6608BD9A791}" destId="{CC781907-869A-4366-8C1C-E19A60F80F32}" srcOrd="0" destOrd="0" presId="urn:microsoft.com/office/officeart/2005/8/layout/lProcess3"/>
    <dgm:cxn modelId="{BE51CC85-6B55-4314-9DE2-98D951415301}" type="presParOf" srcId="{8C714FF1-0333-4176-A754-EE59029AC9E6}" destId="{54F22196-BA97-4249-BFCD-F6D262048D1D}" srcOrd="1" destOrd="0" presId="urn:microsoft.com/office/officeart/2005/8/layout/lProcess3"/>
    <dgm:cxn modelId="{6214C6BB-70E9-4BD5-B71B-75F50BEE14C5}" type="presParOf" srcId="{8C714FF1-0333-4176-A754-EE59029AC9E6}" destId="{651C8643-9D0F-4031-B0D6-827C32E20CFE}" srcOrd="2" destOrd="0" presId="urn:microsoft.com/office/officeart/2005/8/layout/lProcess3"/>
    <dgm:cxn modelId="{CD8A0678-0F70-4FD0-B342-B7CD6DEEDC10}" type="presParOf" srcId="{651C8643-9D0F-4031-B0D6-827C32E20CFE}" destId="{0EDE5120-F9D7-4D77-B558-4891D0CC90B1}" srcOrd="0" destOrd="0" presId="urn:microsoft.com/office/officeart/2005/8/layout/lProcess3"/>
    <dgm:cxn modelId="{C7E4A484-96EA-45D3-B564-46C16532BBEA}" type="presParOf" srcId="{8C714FF1-0333-4176-A754-EE59029AC9E6}" destId="{9446A494-C65D-47E5-805E-80D530B97573}" srcOrd="3" destOrd="0" presId="urn:microsoft.com/office/officeart/2005/8/layout/lProcess3"/>
    <dgm:cxn modelId="{76974860-EFC2-4B09-9C70-7F2E8E843D03}" type="presParOf" srcId="{8C714FF1-0333-4176-A754-EE59029AC9E6}" destId="{DF42344A-A7B9-41ED-B199-8699E412EEB1}" srcOrd="4" destOrd="0" presId="urn:microsoft.com/office/officeart/2005/8/layout/lProcess3"/>
    <dgm:cxn modelId="{DE07CC8F-9C56-4C10-BE0F-2DDB2717FD52}" type="presParOf" srcId="{DF42344A-A7B9-41ED-B199-8699E412EEB1}" destId="{88DFE2BD-1274-4F02-8932-7E0B4DE2659A}" srcOrd="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E1DD8-F266-417E-9D08-6F682A41D32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hu-HU"/>
        </a:p>
      </dgm:t>
    </dgm:pt>
    <dgm:pt modelId="{3EFC3A7D-D950-4BC3-BD8D-69F95F016FAD}">
      <dgm:prSet custT="1"/>
      <dgm:spPr>
        <a:solidFill>
          <a:schemeClr val="accent2"/>
        </a:solidFill>
        <a:effectLst>
          <a:outerShdw blurRad="419100" dist="50800" dir="5400000" algn="t" rotWithShape="0">
            <a:prstClr val="black">
              <a:alpha val="40000"/>
            </a:prstClr>
          </a:outerShdw>
        </a:effectLst>
      </dgm:spPr>
      <dgm:t>
        <a:bodyPr/>
        <a:lstStyle/>
        <a:p>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a:t>
          </a:r>
          <a:r>
            <a:rPr lang="hu-HU" sz="15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15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store</a:t>
          </a:r>
          <a:r>
            <a:rPr lang="hu-HU" sz="15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41651A12-3F0F-46C7-A42E-3E0C35205D4E}" type="parTrans" cxnId="{58A5F4BD-1970-4030-8DBA-3A5E052DEBAA}">
      <dgm:prSet/>
      <dgm:spPr/>
      <dgm:t>
        <a:bodyPr/>
        <a:lstStyle/>
        <a:p>
          <a:endParaRPr lang="hu-HU"/>
        </a:p>
      </dgm:t>
    </dgm:pt>
    <dgm:pt modelId="{9B5E0246-0EC8-4947-8A1C-D49D092F1BA6}" type="sibTrans" cxnId="{58A5F4BD-1970-4030-8DBA-3A5E052DEBAA}">
      <dgm:prSet/>
      <dgm:spPr/>
      <dgm:t>
        <a:bodyPr/>
        <a:lstStyle/>
        <a:p>
          <a:endParaRPr lang="hu-HU"/>
        </a:p>
      </dgm:t>
    </dgm:pt>
    <dgm:pt modelId="{4D449C85-DE55-4489-AFA6-ABC06B418517}">
      <dgm:prSet custT="1"/>
      <dgm:spPr>
        <a:solidFill>
          <a:schemeClr val="accent2"/>
        </a:solidFill>
        <a:effectLst>
          <a:outerShdw blurRad="419100" dist="50800" dir="5400000" algn="t" rotWithShape="0">
            <a:prstClr val="black">
              <a:alpha val="40000"/>
            </a:prstClr>
          </a:outerShdw>
        </a:effectLst>
      </dgm:spPr>
      <dgm:t>
        <a:bodyPr/>
        <a:lstStyle/>
        <a:p>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Remove</a:t>
          </a:r>
          <a:r>
            <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saved</a:t>
          </a:r>
          <a:r>
            <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0D4672EE-516D-48C8-9E2B-8ED24A872357}" type="parTrans" cxnId="{2CF5B789-3A4C-467C-A709-8D4E924B2268}">
      <dgm:prSet/>
      <dgm:spPr/>
      <dgm:t>
        <a:bodyPr/>
        <a:lstStyle/>
        <a:p>
          <a:endParaRPr lang="hu-HU"/>
        </a:p>
      </dgm:t>
    </dgm:pt>
    <dgm:pt modelId="{9696E6F6-2C81-4AA0-A8B1-521DDDFA3E0C}" type="sibTrans" cxnId="{2CF5B789-3A4C-467C-A709-8D4E924B2268}">
      <dgm:prSet/>
      <dgm:spPr/>
      <dgm:t>
        <a:bodyPr/>
        <a:lstStyle/>
        <a:p>
          <a:endParaRPr lang="hu-HU"/>
        </a:p>
      </dgm:t>
    </dgm:pt>
    <dgm:pt modelId="{D745AE04-E14B-45B3-9BC4-2088069912DD}">
      <dgm:prSet custT="1"/>
      <dgm:spPr>
        <a:solidFill>
          <a:schemeClr val="accent2"/>
        </a:solidFill>
        <a:effectLst>
          <a:outerShdw blurRad="419100" dist="50800" dir="5400000" algn="ctr" rotWithShape="0">
            <a:prstClr val="black">
              <a:alpha val="40000"/>
            </a:prstClr>
          </a:outerShdw>
        </a:effectLst>
      </dgm:spPr>
      <dgm:t>
        <a:bodyPr/>
        <a:lstStyle/>
        <a:p>
          <a:r>
            <a:rPr lang="hu-HU" sz="1500"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Categorize</a:t>
          </a:r>
          <a:r>
            <a:rPr lang="hu-HU" sz="1500"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9C7693D2-7CD7-49DC-A838-8D9D37694A88}" type="parTrans" cxnId="{7E33F9E7-1B4F-4B5E-A1FC-16A404CD3586}">
      <dgm:prSet/>
      <dgm:spPr/>
      <dgm:t>
        <a:bodyPr/>
        <a:lstStyle/>
        <a:p>
          <a:endParaRPr lang="hu-HU"/>
        </a:p>
      </dgm:t>
    </dgm:pt>
    <dgm:pt modelId="{D5E56CE2-4546-4ED2-B7CC-882040F33749}" type="sibTrans" cxnId="{7E33F9E7-1B4F-4B5E-A1FC-16A404CD3586}">
      <dgm:prSet/>
      <dgm:spPr/>
      <dgm:t>
        <a:bodyPr/>
        <a:lstStyle/>
        <a:p>
          <a:endParaRPr lang="hu-HU"/>
        </a:p>
      </dgm:t>
    </dgm:pt>
    <dgm:pt modelId="{D3D8373E-0CAB-4B96-A9F2-85BF141D7821}" type="pres">
      <dgm:prSet presAssocID="{3E4E1DD8-F266-417E-9D08-6F682A41D322}" presName="Name0" presStyleCnt="0">
        <dgm:presLayoutVars>
          <dgm:chPref val="3"/>
          <dgm:dir val="rev"/>
          <dgm:animLvl val="lvl"/>
          <dgm:resizeHandles/>
        </dgm:presLayoutVars>
      </dgm:prSet>
      <dgm:spPr/>
    </dgm:pt>
    <dgm:pt modelId="{59F384D9-2ED5-43EA-85EB-4A170F1F7F2D}" type="pres">
      <dgm:prSet presAssocID="{3EFC3A7D-D950-4BC3-BD8D-69F95F016FAD}" presName="horFlow" presStyleCnt="0"/>
      <dgm:spPr/>
    </dgm:pt>
    <dgm:pt modelId="{26D4C33F-D02B-4737-ACDE-22A907A8F777}" type="pres">
      <dgm:prSet presAssocID="{3EFC3A7D-D950-4BC3-BD8D-69F95F016FAD}" presName="bigChev" presStyleLbl="node1" presStyleIdx="0" presStyleCnt="3"/>
      <dgm:spPr/>
    </dgm:pt>
    <dgm:pt modelId="{471F45A1-BD52-4B56-8DD5-D3F45E4149EC}" type="pres">
      <dgm:prSet presAssocID="{3EFC3A7D-D950-4BC3-BD8D-69F95F016FAD}" presName="vSp" presStyleCnt="0"/>
      <dgm:spPr/>
    </dgm:pt>
    <dgm:pt modelId="{04655CE7-90AB-401F-B823-2CF7280C1D6E}" type="pres">
      <dgm:prSet presAssocID="{4D449C85-DE55-4489-AFA6-ABC06B418517}" presName="horFlow" presStyleCnt="0"/>
      <dgm:spPr/>
    </dgm:pt>
    <dgm:pt modelId="{F490075F-A9FB-41E6-94E7-AC385CAF93BC}" type="pres">
      <dgm:prSet presAssocID="{4D449C85-DE55-4489-AFA6-ABC06B418517}" presName="bigChev" presStyleLbl="node1" presStyleIdx="1" presStyleCnt="3"/>
      <dgm:spPr/>
    </dgm:pt>
    <dgm:pt modelId="{015675F3-AFE1-4835-88FA-9359966F9FFE}" type="pres">
      <dgm:prSet presAssocID="{4D449C85-DE55-4489-AFA6-ABC06B418517}" presName="vSp" presStyleCnt="0"/>
      <dgm:spPr/>
    </dgm:pt>
    <dgm:pt modelId="{57DB656A-3FE7-4E13-9800-6CBF785DE1FB}" type="pres">
      <dgm:prSet presAssocID="{D745AE04-E14B-45B3-9BC4-2088069912DD}" presName="horFlow" presStyleCnt="0"/>
      <dgm:spPr/>
    </dgm:pt>
    <dgm:pt modelId="{09B373DF-07E7-48A7-BCCE-723A3E0D7DF6}" type="pres">
      <dgm:prSet presAssocID="{D745AE04-E14B-45B3-9BC4-2088069912DD}" presName="bigChev" presStyleLbl="node1" presStyleIdx="2" presStyleCnt="3"/>
      <dgm:spPr/>
    </dgm:pt>
  </dgm:ptLst>
  <dgm:cxnLst>
    <dgm:cxn modelId="{9A69E12A-BFC1-477D-8F96-9D3E4C3FED24}" type="presOf" srcId="{3E4E1DD8-F266-417E-9D08-6F682A41D322}" destId="{D3D8373E-0CAB-4B96-A9F2-85BF141D7821}" srcOrd="0" destOrd="0" presId="urn:microsoft.com/office/officeart/2005/8/layout/lProcess3"/>
    <dgm:cxn modelId="{6B20C25A-902B-4003-A490-4757623A72E8}" type="presOf" srcId="{3EFC3A7D-D950-4BC3-BD8D-69F95F016FAD}" destId="{26D4C33F-D02B-4737-ACDE-22A907A8F777}" srcOrd="0" destOrd="0" presId="urn:microsoft.com/office/officeart/2005/8/layout/lProcess3"/>
    <dgm:cxn modelId="{2CF5B789-3A4C-467C-A709-8D4E924B2268}" srcId="{3E4E1DD8-F266-417E-9D08-6F682A41D322}" destId="{4D449C85-DE55-4489-AFA6-ABC06B418517}" srcOrd="1" destOrd="0" parTransId="{0D4672EE-516D-48C8-9E2B-8ED24A872357}" sibTransId="{9696E6F6-2C81-4AA0-A8B1-521DDDFA3E0C}"/>
    <dgm:cxn modelId="{7DC2D790-BD06-4D31-9FBF-BD92C50D0A00}" type="presOf" srcId="{D745AE04-E14B-45B3-9BC4-2088069912DD}" destId="{09B373DF-07E7-48A7-BCCE-723A3E0D7DF6}" srcOrd="0" destOrd="0" presId="urn:microsoft.com/office/officeart/2005/8/layout/lProcess3"/>
    <dgm:cxn modelId="{58A5F4BD-1970-4030-8DBA-3A5E052DEBAA}" srcId="{3E4E1DD8-F266-417E-9D08-6F682A41D322}" destId="{3EFC3A7D-D950-4BC3-BD8D-69F95F016FAD}" srcOrd="0" destOrd="0" parTransId="{41651A12-3F0F-46C7-A42E-3E0C35205D4E}" sibTransId="{9B5E0246-0EC8-4947-8A1C-D49D092F1BA6}"/>
    <dgm:cxn modelId="{7ABF45D4-771D-48A6-9CF7-08C47FE711F1}" type="presOf" srcId="{4D449C85-DE55-4489-AFA6-ABC06B418517}" destId="{F490075F-A9FB-41E6-94E7-AC385CAF93BC}" srcOrd="0" destOrd="0" presId="urn:microsoft.com/office/officeart/2005/8/layout/lProcess3"/>
    <dgm:cxn modelId="{7E33F9E7-1B4F-4B5E-A1FC-16A404CD3586}" srcId="{3E4E1DD8-F266-417E-9D08-6F682A41D322}" destId="{D745AE04-E14B-45B3-9BC4-2088069912DD}" srcOrd="2" destOrd="0" parTransId="{9C7693D2-7CD7-49DC-A838-8D9D37694A88}" sibTransId="{D5E56CE2-4546-4ED2-B7CC-882040F33749}"/>
    <dgm:cxn modelId="{58B9A8F4-020C-4B8E-AFDF-99DA5D3E1255}" type="presParOf" srcId="{D3D8373E-0CAB-4B96-A9F2-85BF141D7821}" destId="{59F384D9-2ED5-43EA-85EB-4A170F1F7F2D}" srcOrd="0" destOrd="0" presId="urn:microsoft.com/office/officeart/2005/8/layout/lProcess3"/>
    <dgm:cxn modelId="{6F0A2B2C-AFDF-41FD-9237-69506D2DAC6C}" type="presParOf" srcId="{59F384D9-2ED5-43EA-85EB-4A170F1F7F2D}" destId="{26D4C33F-D02B-4737-ACDE-22A907A8F777}" srcOrd="0" destOrd="0" presId="urn:microsoft.com/office/officeart/2005/8/layout/lProcess3"/>
    <dgm:cxn modelId="{C4BB6529-DBB3-42BB-95C4-93D94CD8268C}" type="presParOf" srcId="{D3D8373E-0CAB-4B96-A9F2-85BF141D7821}" destId="{471F45A1-BD52-4B56-8DD5-D3F45E4149EC}" srcOrd="1" destOrd="0" presId="urn:microsoft.com/office/officeart/2005/8/layout/lProcess3"/>
    <dgm:cxn modelId="{8837423D-1FD8-4D42-99BC-6F16AB45ECFB}" type="presParOf" srcId="{D3D8373E-0CAB-4B96-A9F2-85BF141D7821}" destId="{04655CE7-90AB-401F-B823-2CF7280C1D6E}" srcOrd="2" destOrd="0" presId="urn:microsoft.com/office/officeart/2005/8/layout/lProcess3"/>
    <dgm:cxn modelId="{BF54EB19-EBB3-4A46-99C3-2FC35E282A28}" type="presParOf" srcId="{04655CE7-90AB-401F-B823-2CF7280C1D6E}" destId="{F490075F-A9FB-41E6-94E7-AC385CAF93BC}" srcOrd="0" destOrd="0" presId="urn:microsoft.com/office/officeart/2005/8/layout/lProcess3"/>
    <dgm:cxn modelId="{AAF786E7-FA53-4B63-9DEA-29676B0F73E2}" type="presParOf" srcId="{D3D8373E-0CAB-4B96-A9F2-85BF141D7821}" destId="{015675F3-AFE1-4835-88FA-9359966F9FFE}" srcOrd="3" destOrd="0" presId="urn:microsoft.com/office/officeart/2005/8/layout/lProcess3"/>
    <dgm:cxn modelId="{755B6D8C-16A8-4CB5-A8D0-1C5B676AA2F8}" type="presParOf" srcId="{D3D8373E-0CAB-4B96-A9F2-85BF141D7821}" destId="{57DB656A-3FE7-4E13-9800-6CBF785DE1FB}" srcOrd="4" destOrd="0" presId="urn:microsoft.com/office/officeart/2005/8/layout/lProcess3"/>
    <dgm:cxn modelId="{09E2253E-462A-427C-8764-998B6BD6AD66}" type="presParOf" srcId="{57DB656A-3FE7-4E13-9800-6CBF785DE1FB}" destId="{09B373DF-07E7-48A7-BCCE-723A3E0D7DF6}" srcOrd="0" destOrd="0" presId="urn:microsoft.com/office/officeart/2005/8/layout/l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7FC031-88DE-4FBD-9BAD-848B1C05797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hu-HU"/>
        </a:p>
      </dgm:t>
    </dgm:pt>
    <dgm:pt modelId="{F701DCCA-CADD-41AC-9AFD-F5D702F343F6}">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Search for recipes by different filters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F2DE8C33-F051-416B-933C-A4A4968210F7}" type="parTrans" cxnId="{94D9860E-9B39-4B82-ACEE-C302CC62DBAF}">
      <dgm:prSet/>
      <dgm:spPr/>
      <dgm:t>
        <a:bodyPr/>
        <a:lstStyle/>
        <a:p>
          <a:endParaRPr lang="hu-HU"/>
        </a:p>
      </dgm:t>
    </dgm:pt>
    <dgm:pt modelId="{E9594D5A-3896-4768-8FD0-A1AAC9310F30}" type="sibTrans" cxnId="{94D9860E-9B39-4B82-ACEE-C302CC62DBAF}">
      <dgm:prSet/>
      <dgm:spPr>
        <a:ln>
          <a:solidFill>
            <a:schemeClr val="tx1"/>
          </a:solidFill>
        </a:ln>
      </dgm:spPr>
      <dgm:t>
        <a:bodyPr/>
        <a:lstStyle/>
        <a:p>
          <a:endParaRPr lang="hu-HU"/>
        </a:p>
      </dgm:t>
    </dgm:pt>
    <dgm:pt modelId="{9B1EDA31-2202-47E8-855B-6A7688B918E2}">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In the </a:t>
          </a:r>
          <a:r>
            <a:rPr lang="en-US" b="0" i="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webshop</a:t>
          </a:r>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on the website, you can buy cooking utensils and ingredients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73011567-FCF2-4836-A6D4-F49BE38311B8}" type="parTrans" cxnId="{05727D52-1341-44D2-8A59-FA46D9E2F51A}">
      <dgm:prSet/>
      <dgm:spPr/>
      <dgm:t>
        <a:bodyPr/>
        <a:lstStyle/>
        <a:p>
          <a:endParaRPr lang="hu-HU"/>
        </a:p>
      </dgm:t>
    </dgm:pt>
    <dgm:pt modelId="{C61BBCC0-4B3D-497D-BB4A-090970E41422}" type="sibTrans" cxnId="{05727D52-1341-44D2-8A59-FA46D9E2F51A}">
      <dgm:prSet/>
      <dgm:spPr/>
      <dgm:t>
        <a:bodyPr/>
        <a:lstStyle/>
        <a:p>
          <a:endParaRPr lang="hu-HU"/>
        </a:p>
      </dgm:t>
    </dgm:pt>
    <dgm:pt modelId="{C032BDB0-16A1-4CA5-8FE8-C092E4E11F3F}">
      <dgm:prSet/>
      <dgm:spPr>
        <a:solidFill>
          <a:srgbClr val="E97132"/>
        </a:solidFill>
        <a:effectLst>
          <a:outerShdw blurRad="419100" dist="50800" dir="5400000" algn="t" rotWithShape="0">
            <a:prstClr val="black">
              <a:alpha val="40000"/>
            </a:prstClr>
          </a:outerShdw>
        </a:effectLst>
      </dgm:spPr>
      <dgm:t>
        <a:bodyPr/>
        <a:lstStyle/>
        <a:p>
          <a:pPr algn="l"/>
          <a:r>
            <a:rPr lang="en-US" b="0" i="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website provides an opportunity to share your favorite recipes with others on social media</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11C3470D-A388-4943-8674-7041C403930F}" type="parTrans" cxnId="{7C869D56-895A-4049-83DC-7E185E096FE8}">
      <dgm:prSet/>
      <dgm:spPr/>
      <dgm:t>
        <a:bodyPr/>
        <a:lstStyle/>
        <a:p>
          <a:endParaRPr lang="hu-HU"/>
        </a:p>
      </dgm:t>
    </dgm:pt>
    <dgm:pt modelId="{31515CAD-5C95-4DCC-BB53-2D286B2C8738}" type="sibTrans" cxnId="{7C869D56-895A-4049-83DC-7E185E096FE8}">
      <dgm:prSet/>
      <dgm:spPr/>
      <dgm:t>
        <a:bodyPr/>
        <a:lstStyle/>
        <a:p>
          <a:endParaRPr lang="hu-HU"/>
        </a:p>
      </dgm:t>
    </dgm:pt>
    <dgm:pt modelId="{9BF878B7-A1FD-428D-B681-B3323A53AFA5}" type="pres">
      <dgm:prSet presAssocID="{027FC031-88DE-4FBD-9BAD-848B1C057977}" presName="Name0" presStyleCnt="0">
        <dgm:presLayoutVars>
          <dgm:chMax val="7"/>
          <dgm:chPref val="7"/>
          <dgm:dir/>
        </dgm:presLayoutVars>
      </dgm:prSet>
      <dgm:spPr/>
    </dgm:pt>
    <dgm:pt modelId="{21A5DF0B-B39C-4CC2-A144-433FB2220CBA}" type="pres">
      <dgm:prSet presAssocID="{027FC031-88DE-4FBD-9BAD-848B1C057977}" presName="Name1" presStyleCnt="0"/>
      <dgm:spPr/>
    </dgm:pt>
    <dgm:pt modelId="{C9166D37-D657-4D10-A57E-89E2238EFD8C}" type="pres">
      <dgm:prSet presAssocID="{027FC031-88DE-4FBD-9BAD-848B1C057977}" presName="cycle" presStyleCnt="0"/>
      <dgm:spPr/>
    </dgm:pt>
    <dgm:pt modelId="{5DFF76F0-D8DD-4524-9010-3AAEA46DF559}" type="pres">
      <dgm:prSet presAssocID="{027FC031-88DE-4FBD-9BAD-848B1C057977}" presName="srcNode" presStyleLbl="node1" presStyleIdx="0" presStyleCnt="3"/>
      <dgm:spPr/>
    </dgm:pt>
    <dgm:pt modelId="{BA6EAC40-6857-483C-863C-4CC1E6415AFB}" type="pres">
      <dgm:prSet presAssocID="{027FC031-88DE-4FBD-9BAD-848B1C057977}" presName="conn" presStyleLbl="parChTrans1D2" presStyleIdx="0" presStyleCnt="1"/>
      <dgm:spPr/>
    </dgm:pt>
    <dgm:pt modelId="{DE58F627-FE0B-4BEA-A93B-6FE2DD491B49}" type="pres">
      <dgm:prSet presAssocID="{027FC031-88DE-4FBD-9BAD-848B1C057977}" presName="extraNode" presStyleLbl="node1" presStyleIdx="0" presStyleCnt="3"/>
      <dgm:spPr/>
    </dgm:pt>
    <dgm:pt modelId="{C43D981C-6339-44BD-99CE-7CBCEF911BFB}" type="pres">
      <dgm:prSet presAssocID="{027FC031-88DE-4FBD-9BAD-848B1C057977}" presName="dstNode" presStyleLbl="node1" presStyleIdx="0" presStyleCnt="3"/>
      <dgm:spPr/>
    </dgm:pt>
    <dgm:pt modelId="{986765D3-33EF-445F-9EB4-028B12438F8A}" type="pres">
      <dgm:prSet presAssocID="{F701DCCA-CADD-41AC-9AFD-F5D702F343F6}" presName="text_1" presStyleLbl="node1" presStyleIdx="0" presStyleCnt="3">
        <dgm:presLayoutVars>
          <dgm:bulletEnabled val="1"/>
        </dgm:presLayoutVars>
      </dgm:prSet>
      <dgm:spPr/>
    </dgm:pt>
    <dgm:pt modelId="{78C41A46-D43D-46F9-8E16-71AA64C13DF0}" type="pres">
      <dgm:prSet presAssocID="{F701DCCA-CADD-41AC-9AFD-F5D702F343F6}" presName="accent_1" presStyleCnt="0"/>
      <dgm:spPr/>
    </dgm:pt>
    <dgm:pt modelId="{1D15B975-0F77-4C3E-8A9B-7766C05EBE3E}" type="pres">
      <dgm:prSet presAssocID="{F701DCCA-CADD-41AC-9AFD-F5D702F343F6}" presName="accentRepeatNode" presStyleLbl="solidFgAcc1" presStyleIdx="0" presStyleCnt="3"/>
      <dgm:spPr>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a:solidFill>
            <a:schemeClr val="bg1"/>
          </a:solidFill>
        </a:ln>
        <a:effectLst>
          <a:outerShdw blurRad="50800" dist="50800" dir="5400000" algn="ctr" rotWithShape="0">
            <a:schemeClr val="bg1"/>
          </a:outerShdw>
        </a:effectLst>
      </dgm:spPr>
    </dgm:pt>
    <dgm:pt modelId="{DA65432A-1F5D-401F-B342-0094F2D21C96}" type="pres">
      <dgm:prSet presAssocID="{9B1EDA31-2202-47E8-855B-6A7688B918E2}" presName="text_2" presStyleLbl="node1" presStyleIdx="1" presStyleCnt="3">
        <dgm:presLayoutVars>
          <dgm:bulletEnabled val="1"/>
        </dgm:presLayoutVars>
      </dgm:prSet>
      <dgm:spPr/>
    </dgm:pt>
    <dgm:pt modelId="{FB6EE374-8FF4-48EF-9551-AD606BD0EC2E}" type="pres">
      <dgm:prSet presAssocID="{9B1EDA31-2202-47E8-855B-6A7688B918E2}" presName="accent_2" presStyleCnt="0"/>
      <dgm:spPr/>
    </dgm:pt>
    <dgm:pt modelId="{4C665315-B8A4-4981-9379-C43B5092C379}" type="pres">
      <dgm:prSet presAssocID="{9B1EDA31-2202-47E8-855B-6A7688B918E2}" presName="accentRepeatNode" presStyleLbl="solidFgAcc1" presStyleIdx="1" presStyleCnt="3"/>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a:solidFill>
            <a:schemeClr val="bg1"/>
          </a:solidFill>
        </a:ln>
        <a:effectLst>
          <a:outerShdw blurRad="50800" dist="50800" dir="5400000" algn="ctr" rotWithShape="0">
            <a:schemeClr val="bg1"/>
          </a:outerShdw>
        </a:effectLst>
      </dgm:spPr>
    </dgm:pt>
    <dgm:pt modelId="{0A006FB8-AC53-4E15-92A4-550B5AC32210}" type="pres">
      <dgm:prSet presAssocID="{C032BDB0-16A1-4CA5-8FE8-C092E4E11F3F}" presName="text_3" presStyleLbl="node1" presStyleIdx="2" presStyleCnt="3">
        <dgm:presLayoutVars>
          <dgm:bulletEnabled val="1"/>
        </dgm:presLayoutVars>
      </dgm:prSet>
      <dgm:spPr/>
    </dgm:pt>
    <dgm:pt modelId="{87BB4C52-A1E7-4470-9EFE-6621E4B3D81B}" type="pres">
      <dgm:prSet presAssocID="{C032BDB0-16A1-4CA5-8FE8-C092E4E11F3F}" presName="accent_3" presStyleCnt="0"/>
      <dgm:spPr/>
    </dgm:pt>
    <dgm:pt modelId="{2636E808-6F67-4B02-A5E4-E096E9D62099}" type="pres">
      <dgm:prSet presAssocID="{C032BDB0-16A1-4CA5-8FE8-C092E4E11F3F}" presName="accentRepeatNode" presStyleLbl="solidFgAcc1" presStyleIdx="2" presStyleCnt="3"/>
      <dgm:spPr>
        <a:blipFill rotWithShape="0">
          <a:blip xmlns:r="http://schemas.openxmlformats.org/officeDocument/2006/relationships" r:embed="rId5">
            <a:extLst>
              <a:ext uri="{96DAC541-7B7A-43D3-8B79-37D633B846F1}">
                <asvg:svgBlip xmlns:asvg="http://schemas.microsoft.com/office/drawing/2016/SVG/main" r:embed="rId6"/>
              </a:ext>
            </a:extLst>
          </a:blip>
          <a:stretch>
            <a:fillRect/>
          </a:stretch>
        </a:blipFill>
        <a:ln>
          <a:solidFill>
            <a:schemeClr val="bg1"/>
          </a:solidFill>
        </a:ln>
        <a:effectLst>
          <a:outerShdw blurRad="50800" dist="50800" dir="5400000" algn="ctr" rotWithShape="0">
            <a:schemeClr val="bg1"/>
          </a:outerShdw>
        </a:effectLst>
      </dgm:spPr>
    </dgm:pt>
  </dgm:ptLst>
  <dgm:cxnLst>
    <dgm:cxn modelId="{25D1FB04-C7D6-41E1-A939-950DA29874B5}" type="presOf" srcId="{9B1EDA31-2202-47E8-855B-6A7688B918E2}" destId="{DA65432A-1F5D-401F-B342-0094F2D21C96}" srcOrd="0" destOrd="0" presId="urn:microsoft.com/office/officeart/2008/layout/VerticalCurvedList"/>
    <dgm:cxn modelId="{94D9860E-9B39-4B82-ACEE-C302CC62DBAF}" srcId="{027FC031-88DE-4FBD-9BAD-848B1C057977}" destId="{F701DCCA-CADD-41AC-9AFD-F5D702F343F6}" srcOrd="0" destOrd="0" parTransId="{F2DE8C33-F051-416B-933C-A4A4968210F7}" sibTransId="{E9594D5A-3896-4768-8FD0-A1AAC9310F30}"/>
    <dgm:cxn modelId="{9A13022F-6A44-416D-AC38-C98F0F4DBB93}" type="presOf" srcId="{F701DCCA-CADD-41AC-9AFD-F5D702F343F6}" destId="{986765D3-33EF-445F-9EB4-028B12438F8A}" srcOrd="0" destOrd="0" presId="urn:microsoft.com/office/officeart/2008/layout/VerticalCurvedList"/>
    <dgm:cxn modelId="{1B10853C-9235-45C7-B2B6-82E89799FA65}" type="presOf" srcId="{C032BDB0-16A1-4CA5-8FE8-C092E4E11F3F}" destId="{0A006FB8-AC53-4E15-92A4-550B5AC32210}" srcOrd="0" destOrd="0" presId="urn:microsoft.com/office/officeart/2008/layout/VerticalCurvedList"/>
    <dgm:cxn modelId="{05727D52-1341-44D2-8A59-FA46D9E2F51A}" srcId="{027FC031-88DE-4FBD-9BAD-848B1C057977}" destId="{9B1EDA31-2202-47E8-855B-6A7688B918E2}" srcOrd="1" destOrd="0" parTransId="{73011567-FCF2-4836-A6D4-F49BE38311B8}" sibTransId="{C61BBCC0-4B3D-497D-BB4A-090970E41422}"/>
    <dgm:cxn modelId="{CE7DD374-76D8-4583-95B8-E84A6EA561F1}" type="presOf" srcId="{027FC031-88DE-4FBD-9BAD-848B1C057977}" destId="{9BF878B7-A1FD-428D-B681-B3323A53AFA5}" srcOrd="0" destOrd="0" presId="urn:microsoft.com/office/officeart/2008/layout/VerticalCurvedList"/>
    <dgm:cxn modelId="{7C869D56-895A-4049-83DC-7E185E096FE8}" srcId="{027FC031-88DE-4FBD-9BAD-848B1C057977}" destId="{C032BDB0-16A1-4CA5-8FE8-C092E4E11F3F}" srcOrd="2" destOrd="0" parTransId="{11C3470D-A388-4943-8674-7041C403930F}" sibTransId="{31515CAD-5C95-4DCC-BB53-2D286B2C8738}"/>
    <dgm:cxn modelId="{E84ECDAE-2C97-48BD-A51B-4AEA9C74B42A}" type="presOf" srcId="{E9594D5A-3896-4768-8FD0-A1AAC9310F30}" destId="{BA6EAC40-6857-483C-863C-4CC1E6415AFB}" srcOrd="0" destOrd="0" presId="urn:microsoft.com/office/officeart/2008/layout/VerticalCurvedList"/>
    <dgm:cxn modelId="{9FEE5CAB-DECC-4D87-A9CD-3A4570F6A9CA}" type="presParOf" srcId="{9BF878B7-A1FD-428D-B681-B3323A53AFA5}" destId="{21A5DF0B-B39C-4CC2-A144-433FB2220CBA}" srcOrd="0" destOrd="0" presId="urn:microsoft.com/office/officeart/2008/layout/VerticalCurvedList"/>
    <dgm:cxn modelId="{3826683B-5FB6-40B5-91B4-083862B76449}" type="presParOf" srcId="{21A5DF0B-B39C-4CC2-A144-433FB2220CBA}" destId="{C9166D37-D657-4D10-A57E-89E2238EFD8C}" srcOrd="0" destOrd="0" presId="urn:microsoft.com/office/officeart/2008/layout/VerticalCurvedList"/>
    <dgm:cxn modelId="{FB151800-7DAB-4735-ADB7-A9DD6FC8DCF0}" type="presParOf" srcId="{C9166D37-D657-4D10-A57E-89E2238EFD8C}" destId="{5DFF76F0-D8DD-4524-9010-3AAEA46DF559}" srcOrd="0" destOrd="0" presId="urn:microsoft.com/office/officeart/2008/layout/VerticalCurvedList"/>
    <dgm:cxn modelId="{75AF84CE-861B-4DA3-A6B3-A77C57AE42D0}" type="presParOf" srcId="{C9166D37-D657-4D10-A57E-89E2238EFD8C}" destId="{BA6EAC40-6857-483C-863C-4CC1E6415AFB}" srcOrd="1" destOrd="0" presId="urn:microsoft.com/office/officeart/2008/layout/VerticalCurvedList"/>
    <dgm:cxn modelId="{453094C6-58D0-4B8E-9F76-9E2948F8CD8C}" type="presParOf" srcId="{C9166D37-D657-4D10-A57E-89E2238EFD8C}" destId="{DE58F627-FE0B-4BEA-A93B-6FE2DD491B49}" srcOrd="2" destOrd="0" presId="urn:microsoft.com/office/officeart/2008/layout/VerticalCurvedList"/>
    <dgm:cxn modelId="{FA5340AF-0443-4A64-91ED-509A4C6D7542}" type="presParOf" srcId="{C9166D37-D657-4D10-A57E-89E2238EFD8C}" destId="{C43D981C-6339-44BD-99CE-7CBCEF911BFB}" srcOrd="3" destOrd="0" presId="urn:microsoft.com/office/officeart/2008/layout/VerticalCurvedList"/>
    <dgm:cxn modelId="{C7002269-53DF-4F61-8749-4F68BF449493}" type="presParOf" srcId="{21A5DF0B-B39C-4CC2-A144-433FB2220CBA}" destId="{986765D3-33EF-445F-9EB4-028B12438F8A}" srcOrd="1" destOrd="0" presId="urn:microsoft.com/office/officeart/2008/layout/VerticalCurvedList"/>
    <dgm:cxn modelId="{020C7679-61DF-4FFE-BF53-4B6D25B1E70E}" type="presParOf" srcId="{21A5DF0B-B39C-4CC2-A144-433FB2220CBA}" destId="{78C41A46-D43D-46F9-8E16-71AA64C13DF0}" srcOrd="2" destOrd="0" presId="urn:microsoft.com/office/officeart/2008/layout/VerticalCurvedList"/>
    <dgm:cxn modelId="{A275CE4E-8C8B-47F1-B2C0-03883BED3C52}" type="presParOf" srcId="{78C41A46-D43D-46F9-8E16-71AA64C13DF0}" destId="{1D15B975-0F77-4C3E-8A9B-7766C05EBE3E}" srcOrd="0" destOrd="0" presId="urn:microsoft.com/office/officeart/2008/layout/VerticalCurvedList"/>
    <dgm:cxn modelId="{AC76586C-5391-4E9C-AF5F-BF9F3FBD98DD}" type="presParOf" srcId="{21A5DF0B-B39C-4CC2-A144-433FB2220CBA}" destId="{DA65432A-1F5D-401F-B342-0094F2D21C96}" srcOrd="3" destOrd="0" presId="urn:microsoft.com/office/officeart/2008/layout/VerticalCurvedList"/>
    <dgm:cxn modelId="{C51E4E91-3B07-4CC2-8359-F962024D31B6}" type="presParOf" srcId="{21A5DF0B-B39C-4CC2-A144-433FB2220CBA}" destId="{FB6EE374-8FF4-48EF-9551-AD606BD0EC2E}" srcOrd="4" destOrd="0" presId="urn:microsoft.com/office/officeart/2008/layout/VerticalCurvedList"/>
    <dgm:cxn modelId="{BD48F7F4-C162-4DC8-B904-13B18ED8D88A}" type="presParOf" srcId="{FB6EE374-8FF4-48EF-9551-AD606BD0EC2E}" destId="{4C665315-B8A4-4981-9379-C43B5092C379}" srcOrd="0" destOrd="0" presId="urn:microsoft.com/office/officeart/2008/layout/VerticalCurvedList"/>
    <dgm:cxn modelId="{2139B6A7-D3DD-4387-9F2A-A1CE17D363F2}" type="presParOf" srcId="{21A5DF0B-B39C-4CC2-A144-433FB2220CBA}" destId="{0A006FB8-AC53-4E15-92A4-550B5AC32210}" srcOrd="5" destOrd="0" presId="urn:microsoft.com/office/officeart/2008/layout/VerticalCurvedList"/>
    <dgm:cxn modelId="{B32385A0-CC5B-4B32-B08B-173EDF68F1D5}" type="presParOf" srcId="{21A5DF0B-B39C-4CC2-A144-433FB2220CBA}" destId="{87BB4C52-A1E7-4470-9EFE-6621E4B3D81B}" srcOrd="6" destOrd="0" presId="urn:microsoft.com/office/officeart/2008/layout/VerticalCurvedList"/>
    <dgm:cxn modelId="{F6293BAC-71E1-461C-9804-D4E031FFF14B}" type="presParOf" srcId="{87BB4C52-A1E7-4470-9EFE-6621E4B3D81B}" destId="{2636E808-6F67-4B02-A5E4-E096E9D62099}"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B1449E-AFA3-4164-8B4D-49D186A608F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hu-HU"/>
        </a:p>
      </dgm:t>
    </dgm:pt>
    <dgm:pt modelId="{58B7209C-C409-4999-8E07-61FD3A4D3464}">
      <dgm:prSet custT="1"/>
      <dgm:spPr>
        <a:solidFill>
          <a:schemeClr val="bg1"/>
        </a:solidFill>
        <a:effectLst>
          <a:outerShdw blurRad="419100" dist="50800" dir="5400000" algn="t" rotWithShape="0">
            <a:prstClr val="black">
              <a:alpha val="40000"/>
            </a:prstClr>
          </a:outerShdw>
        </a:effectLst>
      </dgm:spPr>
      <dgm:t>
        <a:bodyPr/>
        <a:lstStyle/>
        <a:p>
          <a:r>
            <a:rPr lang="en-US" sz="1500" b="0" i="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If you have any questions or need help, please contact our customer service team</a:t>
          </a:r>
          <a:endParaRPr lang="hu-HU" sz="15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gm:t>
    </dgm:pt>
    <dgm:pt modelId="{8B25A097-A283-4DFC-BF89-6D028E1D6140}" type="parTrans" cxnId="{7AF043AE-372A-4978-87D1-31360B942E35}">
      <dgm:prSet/>
      <dgm:spPr/>
      <dgm:t>
        <a:bodyPr/>
        <a:lstStyle/>
        <a:p>
          <a:endParaRPr lang="hu-HU"/>
        </a:p>
      </dgm:t>
    </dgm:pt>
    <dgm:pt modelId="{6AE34BD9-9DE0-4F6B-BEB3-DF06E15FBE72}" type="sibTrans" cxnId="{7AF043AE-372A-4978-87D1-31360B942E35}">
      <dgm:prSet/>
      <dgm:spPr>
        <a:ln>
          <a:solidFill>
            <a:schemeClr val="tx1"/>
          </a:solidFill>
        </a:ln>
        <a:effectLst>
          <a:outerShdw sx="1000" sy="1000" algn="ctr" rotWithShape="0">
            <a:schemeClr val="bg1"/>
          </a:outerShdw>
        </a:effectLst>
      </dgm:spPr>
      <dgm:t>
        <a:bodyPr/>
        <a:lstStyle/>
        <a:p>
          <a:endParaRPr lang="hu-HU"/>
        </a:p>
      </dgm:t>
    </dgm:pt>
    <dgm:pt modelId="{FECC94C2-EBC5-43DB-990F-D110F04CD990}">
      <dgm:prSet custT="1"/>
      <dgm:spPr>
        <a:solidFill>
          <a:schemeClr val="bg1"/>
        </a:solidFill>
      </dgm:spPr>
      <dgm:t>
        <a:bodyPr/>
        <a:lstStyle/>
        <a:p>
          <a:r>
            <a:rPr lang="en-US" sz="1500" b="0" i="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There would be a shopping list, it would be on the "Favorite" recipes page</a:t>
          </a:r>
          <a:r>
            <a:rPr lang="en-US" sz="1500" b="0" i="0" dirty="0"/>
            <a:t>.</a:t>
          </a:r>
          <a:endParaRPr lang="hu-HU" sz="1500" dirty="0"/>
        </a:p>
      </dgm:t>
    </dgm:pt>
    <dgm:pt modelId="{E2E3666B-ACEE-40D5-ACD7-6C872AAD4939}" type="parTrans" cxnId="{63F84780-A6A4-4E44-B651-295499AE70B7}">
      <dgm:prSet/>
      <dgm:spPr/>
      <dgm:t>
        <a:bodyPr/>
        <a:lstStyle/>
        <a:p>
          <a:endParaRPr lang="hu-HU"/>
        </a:p>
      </dgm:t>
    </dgm:pt>
    <dgm:pt modelId="{10C47F9A-CBBC-430F-B0CE-FCCF1F346F21}" type="sibTrans" cxnId="{63F84780-A6A4-4E44-B651-295499AE70B7}">
      <dgm:prSet/>
      <dgm:spPr/>
      <dgm:t>
        <a:bodyPr/>
        <a:lstStyle/>
        <a:p>
          <a:endParaRPr lang="hu-HU"/>
        </a:p>
      </dgm:t>
    </dgm:pt>
    <dgm:pt modelId="{08C724FF-2FDA-4E99-9631-7D7F9DE12381}" type="pres">
      <dgm:prSet presAssocID="{EDB1449E-AFA3-4164-8B4D-49D186A608FE}" presName="Name0" presStyleCnt="0">
        <dgm:presLayoutVars>
          <dgm:chMax val="7"/>
          <dgm:chPref val="7"/>
          <dgm:dir val="rev"/>
        </dgm:presLayoutVars>
      </dgm:prSet>
      <dgm:spPr/>
    </dgm:pt>
    <dgm:pt modelId="{B9E0B806-4049-4451-B8D9-2C7E2989F2BF}" type="pres">
      <dgm:prSet presAssocID="{EDB1449E-AFA3-4164-8B4D-49D186A608FE}" presName="Name1" presStyleCnt="0"/>
      <dgm:spPr/>
    </dgm:pt>
    <dgm:pt modelId="{FEF9D928-009E-47BA-96CE-FFD8B993C768}" type="pres">
      <dgm:prSet presAssocID="{EDB1449E-AFA3-4164-8B4D-49D186A608FE}" presName="cycle" presStyleCnt="0"/>
      <dgm:spPr/>
    </dgm:pt>
    <dgm:pt modelId="{B59D296F-F1AD-4543-A838-1945BE33AE7B}" type="pres">
      <dgm:prSet presAssocID="{EDB1449E-AFA3-4164-8B4D-49D186A608FE}" presName="srcNode" presStyleLbl="node1" presStyleIdx="0" presStyleCnt="2"/>
      <dgm:spPr/>
    </dgm:pt>
    <dgm:pt modelId="{23AB3550-BDD3-462A-BB6D-B10A02C44284}" type="pres">
      <dgm:prSet presAssocID="{EDB1449E-AFA3-4164-8B4D-49D186A608FE}" presName="conn" presStyleLbl="parChTrans1D2" presStyleIdx="0" presStyleCnt="1"/>
      <dgm:spPr/>
    </dgm:pt>
    <dgm:pt modelId="{A526905E-CB3D-4C00-AD11-46A8F4BE7166}" type="pres">
      <dgm:prSet presAssocID="{EDB1449E-AFA3-4164-8B4D-49D186A608FE}" presName="extraNode" presStyleLbl="node1" presStyleIdx="0" presStyleCnt="2"/>
      <dgm:spPr/>
    </dgm:pt>
    <dgm:pt modelId="{AD5930CA-B38B-4559-9623-E0E686A49554}" type="pres">
      <dgm:prSet presAssocID="{EDB1449E-AFA3-4164-8B4D-49D186A608FE}" presName="dstNode" presStyleLbl="node1" presStyleIdx="0" presStyleCnt="2"/>
      <dgm:spPr/>
    </dgm:pt>
    <dgm:pt modelId="{E632861A-E94D-43D9-A850-14F97354A8AB}" type="pres">
      <dgm:prSet presAssocID="{58B7209C-C409-4999-8E07-61FD3A4D3464}" presName="text_1" presStyleLbl="node1" presStyleIdx="0" presStyleCnt="2">
        <dgm:presLayoutVars>
          <dgm:bulletEnabled val="1"/>
        </dgm:presLayoutVars>
      </dgm:prSet>
      <dgm:spPr/>
    </dgm:pt>
    <dgm:pt modelId="{5BD9A1C1-F1E8-4CF6-83F5-35738F90F867}" type="pres">
      <dgm:prSet presAssocID="{58B7209C-C409-4999-8E07-61FD3A4D3464}" presName="accent_1" presStyleCnt="0"/>
      <dgm:spPr/>
    </dgm:pt>
    <dgm:pt modelId="{C8184F84-11B6-4CD1-ABF4-FE1C7D537A3A}" type="pres">
      <dgm:prSet presAssocID="{58B7209C-C409-4999-8E07-61FD3A4D3464}" presName="accentRepeatNode" presStyleLbl="solidFgAcc1" presStyleIdx="0" presStyleCnt="2"/>
      <dgm:spPr>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a:solidFill>
            <a:schemeClr val="tx1"/>
          </a:solidFill>
        </a:ln>
        <a:effectLst>
          <a:outerShdw blurRad="50800" dist="50800" dir="5400000" algn="ctr" rotWithShape="0">
            <a:schemeClr val="bg1"/>
          </a:outerShdw>
        </a:effectLst>
      </dgm:spPr>
    </dgm:pt>
    <dgm:pt modelId="{00805F7A-63A7-4245-B1EF-37B1642FBD76}" type="pres">
      <dgm:prSet presAssocID="{FECC94C2-EBC5-43DB-990F-D110F04CD990}" presName="text_2" presStyleLbl="node1" presStyleIdx="1" presStyleCnt="2">
        <dgm:presLayoutVars>
          <dgm:bulletEnabled val="1"/>
        </dgm:presLayoutVars>
      </dgm:prSet>
      <dgm:spPr/>
    </dgm:pt>
    <dgm:pt modelId="{5455E635-F7E6-47B9-BC53-D9F224D700F3}" type="pres">
      <dgm:prSet presAssocID="{FECC94C2-EBC5-43DB-990F-D110F04CD990}" presName="accent_2" presStyleCnt="0"/>
      <dgm:spPr/>
    </dgm:pt>
    <dgm:pt modelId="{01FB9FD7-A7FE-4B92-BECE-AC149B9A71B0}" type="pres">
      <dgm:prSet presAssocID="{FECC94C2-EBC5-43DB-990F-D110F04CD990}" presName="accentRepeatNode" presStyleLbl="solidFgAcc1" presStyleIdx="1" presStyleCnt="2"/>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a:solidFill>
            <a:schemeClr val="tx1"/>
          </a:solidFill>
        </a:ln>
        <a:effectLst>
          <a:outerShdw blurRad="50800" dist="50800" dir="5400000" algn="ctr" rotWithShape="0">
            <a:schemeClr val="bg1"/>
          </a:outerShdw>
        </a:effectLst>
      </dgm:spPr>
    </dgm:pt>
  </dgm:ptLst>
  <dgm:cxnLst>
    <dgm:cxn modelId="{15505B0E-15A2-44F9-BBA2-3435657DBF82}" type="presOf" srcId="{6AE34BD9-9DE0-4F6B-BEB3-DF06E15FBE72}" destId="{23AB3550-BDD3-462A-BB6D-B10A02C44284}" srcOrd="0" destOrd="0" presId="urn:microsoft.com/office/officeart/2008/layout/VerticalCurvedList"/>
    <dgm:cxn modelId="{A9FA8462-E3FE-441A-84BF-3B4224BB6A3B}" type="presOf" srcId="{EDB1449E-AFA3-4164-8B4D-49D186A608FE}" destId="{08C724FF-2FDA-4E99-9631-7D7F9DE12381}" srcOrd="0" destOrd="0" presId="urn:microsoft.com/office/officeart/2008/layout/VerticalCurvedList"/>
    <dgm:cxn modelId="{DF254E7C-7C0E-4BA7-9829-7D298BA637DB}" type="presOf" srcId="{FECC94C2-EBC5-43DB-990F-D110F04CD990}" destId="{00805F7A-63A7-4245-B1EF-37B1642FBD76}" srcOrd="0" destOrd="0" presId="urn:microsoft.com/office/officeart/2008/layout/VerticalCurvedList"/>
    <dgm:cxn modelId="{63F84780-A6A4-4E44-B651-295499AE70B7}" srcId="{EDB1449E-AFA3-4164-8B4D-49D186A608FE}" destId="{FECC94C2-EBC5-43DB-990F-D110F04CD990}" srcOrd="1" destOrd="0" parTransId="{E2E3666B-ACEE-40D5-ACD7-6C872AAD4939}" sibTransId="{10C47F9A-CBBC-430F-B0CE-FCCF1F346F21}"/>
    <dgm:cxn modelId="{7AF043AE-372A-4978-87D1-31360B942E35}" srcId="{EDB1449E-AFA3-4164-8B4D-49D186A608FE}" destId="{58B7209C-C409-4999-8E07-61FD3A4D3464}" srcOrd="0" destOrd="0" parTransId="{8B25A097-A283-4DFC-BF89-6D028E1D6140}" sibTransId="{6AE34BD9-9DE0-4F6B-BEB3-DF06E15FBE72}"/>
    <dgm:cxn modelId="{BECD54E7-B851-4E2A-813C-103D0B993452}" type="presOf" srcId="{58B7209C-C409-4999-8E07-61FD3A4D3464}" destId="{E632861A-E94D-43D9-A850-14F97354A8AB}" srcOrd="0" destOrd="0" presId="urn:microsoft.com/office/officeart/2008/layout/VerticalCurvedList"/>
    <dgm:cxn modelId="{45570C9B-AE05-40DC-A043-4C821D9A9DFA}" type="presParOf" srcId="{08C724FF-2FDA-4E99-9631-7D7F9DE12381}" destId="{B9E0B806-4049-4451-B8D9-2C7E2989F2BF}" srcOrd="0" destOrd="0" presId="urn:microsoft.com/office/officeart/2008/layout/VerticalCurvedList"/>
    <dgm:cxn modelId="{4728A027-B860-4E7E-B274-012862447156}" type="presParOf" srcId="{B9E0B806-4049-4451-B8D9-2C7E2989F2BF}" destId="{FEF9D928-009E-47BA-96CE-FFD8B993C768}" srcOrd="0" destOrd="0" presId="urn:microsoft.com/office/officeart/2008/layout/VerticalCurvedList"/>
    <dgm:cxn modelId="{F51F43BE-02AB-4F2A-8570-B3BC94461BBB}" type="presParOf" srcId="{FEF9D928-009E-47BA-96CE-FFD8B993C768}" destId="{B59D296F-F1AD-4543-A838-1945BE33AE7B}" srcOrd="0" destOrd="0" presId="urn:microsoft.com/office/officeart/2008/layout/VerticalCurvedList"/>
    <dgm:cxn modelId="{8ABB611A-3D5F-4E24-98AB-48893DC85C93}" type="presParOf" srcId="{FEF9D928-009E-47BA-96CE-FFD8B993C768}" destId="{23AB3550-BDD3-462A-BB6D-B10A02C44284}" srcOrd="1" destOrd="0" presId="urn:microsoft.com/office/officeart/2008/layout/VerticalCurvedList"/>
    <dgm:cxn modelId="{C591D3BE-463A-4813-80BA-CDBBE9059632}" type="presParOf" srcId="{FEF9D928-009E-47BA-96CE-FFD8B993C768}" destId="{A526905E-CB3D-4C00-AD11-46A8F4BE7166}" srcOrd="2" destOrd="0" presId="urn:microsoft.com/office/officeart/2008/layout/VerticalCurvedList"/>
    <dgm:cxn modelId="{6244A6C9-94C1-4C57-8B07-58E05C40462C}" type="presParOf" srcId="{FEF9D928-009E-47BA-96CE-FFD8B993C768}" destId="{AD5930CA-B38B-4559-9623-E0E686A49554}" srcOrd="3" destOrd="0" presId="urn:microsoft.com/office/officeart/2008/layout/VerticalCurvedList"/>
    <dgm:cxn modelId="{65A85A68-4B9C-4DBA-B116-E94DE82A924B}" type="presParOf" srcId="{B9E0B806-4049-4451-B8D9-2C7E2989F2BF}" destId="{E632861A-E94D-43D9-A850-14F97354A8AB}" srcOrd="1" destOrd="0" presId="urn:microsoft.com/office/officeart/2008/layout/VerticalCurvedList"/>
    <dgm:cxn modelId="{E93AE12F-3473-45C2-99F1-CC25389F96BE}" type="presParOf" srcId="{B9E0B806-4049-4451-B8D9-2C7E2989F2BF}" destId="{5BD9A1C1-F1E8-4CF6-83F5-35738F90F867}" srcOrd="2" destOrd="0" presId="urn:microsoft.com/office/officeart/2008/layout/VerticalCurvedList"/>
    <dgm:cxn modelId="{9CEE0031-1393-4135-A7FA-9783A9F44909}" type="presParOf" srcId="{5BD9A1C1-F1E8-4CF6-83F5-35738F90F867}" destId="{C8184F84-11B6-4CD1-ABF4-FE1C7D537A3A}" srcOrd="0" destOrd="0" presId="urn:microsoft.com/office/officeart/2008/layout/VerticalCurvedList"/>
    <dgm:cxn modelId="{B2A65B53-F976-4E82-84D8-52EA2E013051}" type="presParOf" srcId="{B9E0B806-4049-4451-B8D9-2C7E2989F2BF}" destId="{00805F7A-63A7-4245-B1EF-37B1642FBD76}" srcOrd="3" destOrd="0" presId="urn:microsoft.com/office/officeart/2008/layout/VerticalCurvedList"/>
    <dgm:cxn modelId="{7B8430F2-0F24-44EF-A698-D8EA9B61645E}" type="presParOf" srcId="{B9E0B806-4049-4451-B8D9-2C7E2989F2BF}" destId="{5455E635-F7E6-47B9-BC53-D9F224D700F3}" srcOrd="4" destOrd="0" presId="urn:microsoft.com/office/officeart/2008/layout/VerticalCurvedList"/>
    <dgm:cxn modelId="{C3387C88-B79C-4691-82C5-1A4A5418B036}" type="presParOf" srcId="{5455E635-F7E6-47B9-BC53-D9F224D700F3}" destId="{01FB9FD7-A7FE-4B92-BECE-AC149B9A71B0}"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81907-869A-4366-8C1C-E19A60F80F32}">
      <dsp:nvSpPr>
        <dsp:cNvPr id="0" name=""/>
        <dsp:cNvSpPr/>
      </dsp:nvSpPr>
      <dsp:spPr>
        <a:xfrm>
          <a:off x="749645" y="247"/>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b="0" i="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Registration</a:t>
          </a:r>
          <a:r>
            <a:rPr lang="hu-HU" sz="1500" b="0" i="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login </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27141" y="247"/>
        <a:ext cx="1432487" cy="954991"/>
      </dsp:txXfrm>
    </dsp:sp>
    <dsp:sp modelId="{0EDE5120-F9D7-4D77-B558-4891D0CC90B1}">
      <dsp:nvSpPr>
        <dsp:cNvPr id="0" name=""/>
        <dsp:cNvSpPr/>
      </dsp:nvSpPr>
      <dsp:spPr>
        <a:xfrm>
          <a:off x="749645" y="1088938"/>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Upload</a:t>
          </a:r>
          <a:r>
            <a:rPr lang="hu-HU" sz="1500" kern="12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27141" y="1088938"/>
        <a:ext cx="1432487" cy="954991"/>
      </dsp:txXfrm>
    </dsp:sp>
    <dsp:sp modelId="{88DFE2BD-1274-4F02-8932-7E0B4DE2659A}">
      <dsp:nvSpPr>
        <dsp:cNvPr id="0" name=""/>
        <dsp:cNvSpPr/>
      </dsp:nvSpPr>
      <dsp:spPr>
        <a:xfrm>
          <a:off x="758550" y="2177628"/>
          <a:ext cx="2387478" cy="954991"/>
        </a:xfrm>
        <a:prstGeom prst="chevron">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View</a:t>
          </a:r>
          <a:r>
            <a:rPr lang="hu-HU" sz="1500" kern="1200" baseline="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solidFill>
              <a:schemeClr val="tx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236046" y="2177628"/>
        <a:ext cx="1432487" cy="954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4C33F-D02B-4737-ACDE-22A907A8F777}">
      <dsp:nvSpPr>
        <dsp:cNvPr id="0" name=""/>
        <dsp:cNvSpPr/>
      </dsp:nvSpPr>
      <dsp:spPr>
        <a:xfrm rot="10800000">
          <a:off x="1761079" y="216"/>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a:t>
          </a:r>
          <a:r>
            <a:rPr lang="hu-HU" sz="1500" kern="12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1500" kern="12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store</a:t>
          </a:r>
          <a:r>
            <a:rPr lang="hu-HU" sz="1500" kern="1200" baseline="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baseline="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216"/>
        <a:ext cx="1448868" cy="965912"/>
      </dsp:txXfrm>
    </dsp:sp>
    <dsp:sp modelId="{F490075F-A9FB-41E6-94E7-AC385CAF93BC}">
      <dsp:nvSpPr>
        <dsp:cNvPr id="0" name=""/>
        <dsp:cNvSpPr/>
      </dsp:nvSpPr>
      <dsp:spPr>
        <a:xfrm rot="10800000">
          <a:off x="1761079" y="1101355"/>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Remove</a:t>
          </a:r>
          <a:r>
            <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saved</a:t>
          </a:r>
          <a:r>
            <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1101355"/>
        <a:ext cx="1448868" cy="965912"/>
      </dsp:txXfrm>
    </dsp:sp>
    <dsp:sp modelId="{09B373DF-07E7-48A7-BCCE-723A3E0D7DF6}">
      <dsp:nvSpPr>
        <dsp:cNvPr id="0" name=""/>
        <dsp:cNvSpPr/>
      </dsp:nvSpPr>
      <dsp:spPr>
        <a:xfrm rot="10800000">
          <a:off x="1761079" y="2202495"/>
          <a:ext cx="2414780" cy="965912"/>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a:outerShdw blurRad="419100" dist="50800" dir="5400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9525" rIns="19050" bIns="9525" numCol="1" spcCol="1270" anchor="ctr" anchorCtr="0">
          <a:noAutofit/>
        </a:bodyPr>
        <a:lstStyle/>
        <a:p>
          <a:pPr marL="0" lvl="0" indent="0" algn="ctr" defTabSz="666750">
            <a:lnSpc>
              <a:spcPct val="90000"/>
            </a:lnSpc>
            <a:spcBef>
              <a:spcPct val="0"/>
            </a:spcBef>
            <a:spcAft>
              <a:spcPct val="35000"/>
            </a:spcAft>
            <a:buNone/>
          </a:pPr>
          <a:r>
            <a:rPr lang="hu-HU"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Categorize</a:t>
          </a:r>
          <a:r>
            <a:rPr lang="hu-HU"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recipes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rot="10800000">
        <a:off x="2244035" y="2202495"/>
        <a:ext cx="1448868" cy="965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EAC40-6857-483C-863C-4CC1E6415AFB}">
      <dsp:nvSpPr>
        <dsp:cNvPr id="0" name=""/>
        <dsp:cNvSpPr/>
      </dsp:nvSpPr>
      <dsp:spPr>
        <a:xfrm>
          <a:off x="-4023208" y="-617581"/>
          <a:ext cx="4794358" cy="4794358"/>
        </a:xfrm>
        <a:prstGeom prst="blockArc">
          <a:avLst>
            <a:gd name="adj1" fmla="val 18900000"/>
            <a:gd name="adj2" fmla="val 2700000"/>
            <a:gd name="adj3" fmla="val 451"/>
          </a:avLst>
        </a:pr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86765D3-33EF-445F-9EB4-028B12438F8A}">
      <dsp:nvSpPr>
        <dsp:cNvPr id="0" name=""/>
        <dsp:cNvSpPr/>
      </dsp:nvSpPr>
      <dsp:spPr>
        <a:xfrm>
          <a:off x="495919" y="355919"/>
          <a:ext cx="4781342"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Search for recipes by different filters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495919" y="355919"/>
        <a:ext cx="4781342" cy="711839"/>
      </dsp:txXfrm>
    </dsp:sp>
    <dsp:sp modelId="{1D15B975-0F77-4C3E-8A9B-7766C05EBE3E}">
      <dsp:nvSpPr>
        <dsp:cNvPr id="0" name=""/>
        <dsp:cNvSpPr/>
      </dsp:nvSpPr>
      <dsp:spPr>
        <a:xfrm>
          <a:off x="51020" y="266939"/>
          <a:ext cx="889798" cy="889798"/>
        </a:xfrm>
        <a:prstGeom prst="ellipse">
          <a:avLst/>
        </a:prstGeom>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DA65432A-1F5D-401F-B342-0094F2D21C96}">
      <dsp:nvSpPr>
        <dsp:cNvPr id="0" name=""/>
        <dsp:cNvSpPr/>
      </dsp:nvSpPr>
      <dsp:spPr>
        <a:xfrm>
          <a:off x="754672" y="1423678"/>
          <a:ext cx="4522589"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In the </a:t>
          </a:r>
          <a:r>
            <a:rPr lang="en-US" sz="1500" b="0" i="0" kern="1200"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webshop</a:t>
          </a: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on the website, you can buy cooking utensils and ingredients</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754672" y="1423678"/>
        <a:ext cx="4522589" cy="711839"/>
      </dsp:txXfrm>
    </dsp:sp>
    <dsp:sp modelId="{4C665315-B8A4-4981-9379-C43B5092C379}">
      <dsp:nvSpPr>
        <dsp:cNvPr id="0" name=""/>
        <dsp:cNvSpPr/>
      </dsp:nvSpPr>
      <dsp:spPr>
        <a:xfrm>
          <a:off x="309773" y="1334698"/>
          <a:ext cx="889798" cy="889798"/>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0A006FB8-AC53-4E15-92A4-550B5AC32210}">
      <dsp:nvSpPr>
        <dsp:cNvPr id="0" name=""/>
        <dsp:cNvSpPr/>
      </dsp:nvSpPr>
      <dsp:spPr>
        <a:xfrm>
          <a:off x="495919" y="2491436"/>
          <a:ext cx="4781342" cy="711839"/>
        </a:xfrm>
        <a:prstGeom prst="rect">
          <a:avLst/>
        </a:prstGeom>
        <a:solidFill>
          <a:srgbClr val="E97132"/>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5022"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website provides an opportunity to share your favorite recipes with others on social media</a:t>
          </a:r>
          <a:endParaRPr lang="hu-HU" sz="1500" kern="12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495919" y="2491436"/>
        <a:ext cx="4781342" cy="711839"/>
      </dsp:txXfrm>
    </dsp:sp>
    <dsp:sp modelId="{2636E808-6F67-4B02-A5E4-E096E9D62099}">
      <dsp:nvSpPr>
        <dsp:cNvPr id="0" name=""/>
        <dsp:cNvSpPr/>
      </dsp:nvSpPr>
      <dsp:spPr>
        <a:xfrm>
          <a:off x="51020" y="2402456"/>
          <a:ext cx="889798" cy="889798"/>
        </a:xfrm>
        <a:prstGeom prst="ellipse">
          <a:avLst/>
        </a:prstGeom>
        <a:blipFill rotWithShape="0">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solidFill>
            <a:schemeClr val="bg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3550-BDD3-462A-BB6D-B10A02C44284}">
      <dsp:nvSpPr>
        <dsp:cNvPr id="0" name=""/>
        <dsp:cNvSpPr/>
      </dsp:nvSpPr>
      <dsp:spPr>
        <a:xfrm>
          <a:off x="4315052" y="-452113"/>
          <a:ext cx="3501396" cy="3501396"/>
        </a:xfrm>
        <a:prstGeom prst="blockArc">
          <a:avLst>
            <a:gd name="adj1" fmla="val 8100000"/>
            <a:gd name="adj2" fmla="val 13500000"/>
            <a:gd name="adj3" fmla="val 617"/>
          </a:avLst>
        </a:prstGeom>
        <a:noFill/>
        <a:ln w="19050" cap="flat" cmpd="sng" algn="ctr">
          <a:solidFill>
            <a:schemeClr val="tx1"/>
          </a:solidFill>
          <a:prstDash val="solid"/>
          <a:miter lim="800000"/>
        </a:ln>
        <a:effectLst>
          <a:outerShdw sx="1000" sy="1000" algn="ctr" rotWithShape="0">
            <a:schemeClr val="bg1"/>
          </a:outerShdw>
        </a:effectLst>
      </dsp:spPr>
      <dsp:style>
        <a:lnRef idx="2">
          <a:scrgbClr r="0" g="0" b="0"/>
        </a:lnRef>
        <a:fillRef idx="0">
          <a:scrgbClr r="0" g="0" b="0"/>
        </a:fillRef>
        <a:effectRef idx="0">
          <a:scrgbClr r="0" g="0" b="0"/>
        </a:effectRef>
        <a:fontRef idx="minor"/>
      </dsp:style>
    </dsp:sp>
    <dsp:sp modelId="{E632861A-E94D-43D9-A850-14F97354A8AB}">
      <dsp:nvSpPr>
        <dsp:cNvPr id="0" name=""/>
        <dsp:cNvSpPr/>
      </dsp:nvSpPr>
      <dsp:spPr>
        <a:xfrm>
          <a:off x="13700" y="371031"/>
          <a:ext cx="4408853" cy="741959"/>
        </a:xfrm>
        <a:prstGeom prst="rect">
          <a:avLst/>
        </a:prstGeom>
        <a:solidFill>
          <a:schemeClr val="bg1"/>
        </a:solidFill>
        <a:ln w="19050" cap="flat" cmpd="sng" algn="ctr">
          <a:solidFill>
            <a:schemeClr val="lt1">
              <a:hueOff val="0"/>
              <a:satOff val="0"/>
              <a:lumOff val="0"/>
              <a:alphaOff val="0"/>
            </a:schemeClr>
          </a:solidFill>
          <a:prstDash val="solid"/>
          <a:miter lim="800000"/>
        </a:ln>
        <a:effectLst>
          <a:outerShdw blurRad="419100" dist="508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588930" bIns="38100" numCol="1" spcCol="1270" anchor="ctr" anchorCtr="0">
          <a:noAutofit/>
        </a:bodyPr>
        <a:lstStyle/>
        <a:p>
          <a:pPr marL="0" lvl="0" indent="0" algn="r" defTabSz="666750">
            <a:lnSpc>
              <a:spcPct val="90000"/>
            </a:lnSpc>
            <a:spcBef>
              <a:spcPct val="0"/>
            </a:spcBef>
            <a:spcAft>
              <a:spcPct val="35000"/>
            </a:spcAft>
            <a:buNone/>
          </a:pPr>
          <a:r>
            <a:rPr lang="en-US" sz="1500" b="0" i="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If you have any questions or need help, please contact our customer service team</a:t>
          </a:r>
          <a:endParaRPr lang="hu-HU" sz="150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dsp:txBody>
      <dsp:txXfrm>
        <a:off x="13700" y="371031"/>
        <a:ext cx="4408853" cy="741959"/>
      </dsp:txXfrm>
    </dsp:sp>
    <dsp:sp modelId="{C8184F84-11B6-4CD1-ABF4-FE1C7D537A3A}">
      <dsp:nvSpPr>
        <dsp:cNvPr id="0" name=""/>
        <dsp:cNvSpPr/>
      </dsp:nvSpPr>
      <dsp:spPr>
        <a:xfrm>
          <a:off x="3958828" y="278286"/>
          <a:ext cx="927449" cy="927449"/>
        </a:xfrm>
        <a:prstGeom prst="ellipse">
          <a:avLst/>
        </a:prstGeom>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tx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00805F7A-63A7-4245-B1EF-37B1642FBD76}">
      <dsp:nvSpPr>
        <dsp:cNvPr id="0" name=""/>
        <dsp:cNvSpPr/>
      </dsp:nvSpPr>
      <dsp:spPr>
        <a:xfrm>
          <a:off x="13700" y="1484178"/>
          <a:ext cx="4408853" cy="741959"/>
        </a:xfrm>
        <a:prstGeom prst="rect">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588930" bIns="38100" numCol="1" spcCol="1270" anchor="ctr" anchorCtr="0">
          <a:noAutofit/>
        </a:bodyPr>
        <a:lstStyle/>
        <a:p>
          <a:pPr marL="0" lvl="0" indent="0" algn="r" defTabSz="666750">
            <a:lnSpc>
              <a:spcPct val="90000"/>
            </a:lnSpc>
            <a:spcBef>
              <a:spcPct val="0"/>
            </a:spcBef>
            <a:spcAft>
              <a:spcPct val="35000"/>
            </a:spcAft>
            <a:buNone/>
          </a:pPr>
          <a:r>
            <a:rPr lang="en-US" sz="1500" b="0" i="0" kern="1200" dirty="0">
              <a:solidFill>
                <a:srgbClr val="000000"/>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There would be a shopping list, it would be on the "Favorite" recipes page</a:t>
          </a:r>
          <a:r>
            <a:rPr lang="en-US" sz="1500" b="0" i="0" kern="1200" dirty="0"/>
            <a:t>.</a:t>
          </a:r>
          <a:endParaRPr lang="hu-HU" sz="1500" kern="1200" dirty="0"/>
        </a:p>
      </dsp:txBody>
      <dsp:txXfrm>
        <a:off x="13700" y="1484178"/>
        <a:ext cx="4408853" cy="741959"/>
      </dsp:txXfrm>
    </dsp:sp>
    <dsp:sp modelId="{01FB9FD7-A7FE-4B92-BECE-AC149B9A71B0}">
      <dsp:nvSpPr>
        <dsp:cNvPr id="0" name=""/>
        <dsp:cNvSpPr/>
      </dsp:nvSpPr>
      <dsp:spPr>
        <a:xfrm>
          <a:off x="3958828" y="1391433"/>
          <a:ext cx="927449" cy="927449"/>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tx1"/>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0114D-6970-47DD-99B3-E012CECBAD18}" type="datetimeFigureOut">
              <a:rPr lang="hu-HU" smtClean="0"/>
              <a:t>2025. 04. 28.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FFAE7-60C6-4BBF-8177-9AEF366F5355}" type="slidenum">
              <a:rPr lang="hu-HU" smtClean="0"/>
              <a:t>‹#›</a:t>
            </a:fld>
            <a:endParaRPr lang="hu-HU"/>
          </a:p>
        </p:txBody>
      </p:sp>
    </p:spTree>
    <p:extLst>
      <p:ext uri="{BB962C8B-B14F-4D97-AF65-F5344CB8AC3E}">
        <p14:creationId xmlns:p14="http://schemas.microsoft.com/office/powerpoint/2010/main" val="908680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Bemutatkozunk, röviden elmondjuk, hogy miről is fog szólni a weboldal és maga a prezentáció, röviden elmeséljük a tervezési meneteket</a:t>
            </a:r>
          </a:p>
        </p:txBody>
      </p:sp>
      <p:sp>
        <p:nvSpPr>
          <p:cNvPr id="4" name="Dia számának helye 3"/>
          <p:cNvSpPr>
            <a:spLocks noGrp="1"/>
          </p:cNvSpPr>
          <p:nvPr>
            <p:ph type="sldNum" sz="quarter" idx="5"/>
          </p:nvPr>
        </p:nvSpPr>
        <p:spPr/>
        <p:txBody>
          <a:bodyPr/>
          <a:lstStyle/>
          <a:p>
            <a:fld id="{611FFAE7-60C6-4BBF-8177-9AEF366F5355}" type="slidenum">
              <a:rPr lang="hu-HU" smtClean="0"/>
              <a:t>1</a:t>
            </a:fld>
            <a:endParaRPr lang="hu-HU"/>
          </a:p>
        </p:txBody>
      </p:sp>
    </p:spTree>
    <p:extLst>
      <p:ext uri="{BB962C8B-B14F-4D97-AF65-F5344CB8AC3E}">
        <p14:creationId xmlns:p14="http://schemas.microsoft.com/office/powerpoint/2010/main" val="332738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Elmondjuk, hogy miért ezt a témát választottuk, hogy mikre képes a weboldalunk. A weboldal </a:t>
            </a:r>
            <a:r>
              <a:rPr lang="hu-HU" dirty="0" err="1"/>
              <a:t>funkcíói</a:t>
            </a:r>
            <a:r>
              <a:rPr lang="hu-HU" dirty="0"/>
              <a:t> időről időre bővültek, ahogy telt az idő, egyre több ötlet merült fel, egyre több hiba bukkant fel és egyre több megoldást találtunk azokra. Ötleteink tárháza folyamatosan bővült és mindig azon voltunk, hogy mit tudnánk még belerakni és mivel tudnánk szebbé tenni</a:t>
            </a:r>
          </a:p>
        </p:txBody>
      </p:sp>
      <p:sp>
        <p:nvSpPr>
          <p:cNvPr id="4" name="Dia számának helye 3"/>
          <p:cNvSpPr>
            <a:spLocks noGrp="1"/>
          </p:cNvSpPr>
          <p:nvPr>
            <p:ph type="sldNum" sz="quarter" idx="5"/>
          </p:nvPr>
        </p:nvSpPr>
        <p:spPr/>
        <p:txBody>
          <a:bodyPr/>
          <a:lstStyle/>
          <a:p>
            <a:fld id="{611FFAE7-60C6-4BBF-8177-9AEF366F5355}" type="slidenum">
              <a:rPr lang="hu-HU" smtClean="0"/>
              <a:t>3</a:t>
            </a:fld>
            <a:endParaRPr lang="hu-HU"/>
          </a:p>
        </p:txBody>
      </p:sp>
    </p:spTree>
    <p:extLst>
      <p:ext uri="{BB962C8B-B14F-4D97-AF65-F5344CB8AC3E}">
        <p14:creationId xmlns:p14="http://schemas.microsoft.com/office/powerpoint/2010/main" val="240923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Nagyon megoszlóak voltak a feladatok Ákos és köztem, mivel mind a ketten megpróbáltuk a lehető legtöbbet egymást segíteni (mindenről ketten döntöttünk és mindig segítettünk egymásnak, ha valami probléma, netán kérdés merült fel bennünk). Így gyakorlatilag mondhatjuk azt, hogy </a:t>
            </a:r>
            <a:r>
              <a:rPr lang="hu-HU" dirty="0" err="1"/>
              <a:t>full-stack</a:t>
            </a:r>
            <a:r>
              <a:rPr lang="hu-HU" dirty="0"/>
              <a:t> programozókként működtünk egymást mellett</a:t>
            </a:r>
          </a:p>
        </p:txBody>
      </p:sp>
      <p:sp>
        <p:nvSpPr>
          <p:cNvPr id="4" name="Dia számának helye 3"/>
          <p:cNvSpPr>
            <a:spLocks noGrp="1"/>
          </p:cNvSpPr>
          <p:nvPr>
            <p:ph type="sldNum" sz="quarter" idx="5"/>
          </p:nvPr>
        </p:nvSpPr>
        <p:spPr/>
        <p:txBody>
          <a:bodyPr/>
          <a:lstStyle/>
          <a:p>
            <a:fld id="{611FFAE7-60C6-4BBF-8177-9AEF366F5355}" type="slidenum">
              <a:rPr lang="hu-HU" smtClean="0"/>
              <a:t>5</a:t>
            </a:fld>
            <a:endParaRPr lang="hu-HU"/>
          </a:p>
        </p:txBody>
      </p:sp>
    </p:spTree>
    <p:extLst>
      <p:ext uri="{BB962C8B-B14F-4D97-AF65-F5344CB8AC3E}">
        <p14:creationId xmlns:p14="http://schemas.microsoft.com/office/powerpoint/2010/main" val="410463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sz="1800" dirty="0"/>
              <a:t>A programot feladatokra bontottuk, nem pedig komponensekre vagy fájlokra. Mindketten az adott probléma megoldásához szükséges fájlokat módosítottuk mind a frontenden, mind a backenden, ezt az is könnyítette, hogy a tiszta kód elvét igyekeztünk betartani, így könnyen értelemeztük egymás kódját is</a:t>
            </a:r>
          </a:p>
          <a:p>
            <a:r>
              <a:rPr lang="hu-HU" sz="1800" dirty="0"/>
              <a:t>Erősségek:</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2800" dirty="0">
                <a:solidFill>
                  <a:schemeClr val="bg1"/>
                </a:solidFill>
                <a:effectLst>
                  <a:outerShdw blurRad="419100" dist="50800" dir="5400000" algn="t" rotWithShape="0">
                    <a:prstClr val="black">
                      <a:alpha val="40000"/>
                    </a:prstClr>
                  </a:outerShdw>
                </a:effectLst>
                <a:latin typeface="Roboto" panose="02000000000000000000" pitchFamily="2" charset="0"/>
              </a:rPr>
              <a:t>A céljaink nagy részét elértük (de mindig az a cél, hogy minél többet)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2800" dirty="0">
              <a:solidFill>
                <a:schemeClr val="bg1"/>
              </a:solidFill>
              <a:effectLst>
                <a:outerShdw blurRad="419100" dist="50800" dir="5400000" algn="t" rotWithShape="0">
                  <a:prstClr val="black">
                    <a:alpha val="40000"/>
                  </a:prstClr>
                </a:outerShdw>
              </a:effectLst>
              <a:latin typeface="Roboto" panose="02000000000000000000" pitchFamily="2" charset="0"/>
            </a:endParaRPr>
          </a:p>
          <a:p>
            <a:pPr marL="285750" indent="-285750">
              <a:buFont typeface="Arial" panose="020B0604020202020204" pitchFamily="34" charset="0"/>
              <a:buChar char="•"/>
            </a:pPr>
            <a:r>
              <a:rPr lang="hu-HU" sz="2800" dirty="0">
                <a:solidFill>
                  <a:schemeClr val="bg1"/>
                </a:solidFill>
                <a:effectLst>
                  <a:outerShdw blurRad="419100" dist="50800" dir="5400000" algn="t" rotWithShape="0">
                    <a:prstClr val="black">
                      <a:alpha val="40000"/>
                    </a:prstClr>
                  </a:outerShdw>
                </a:effectLst>
              </a:rPr>
              <a:t>Lehetőségeink: </a:t>
            </a:r>
            <a:r>
              <a:rPr lang="hu-HU" sz="4000" b="0" i="0" dirty="0">
                <a:effectLst/>
                <a:latin typeface="Roboto" panose="02000000000000000000" pitchFamily="2" charset="0"/>
              </a:rPr>
              <a:t>osztálytársainktól, az internettől és a pedagógusoktól</a:t>
            </a:r>
          </a:p>
          <a:p>
            <a:pPr marL="285750" indent="-285750">
              <a:buFont typeface="Arial" panose="020B0604020202020204" pitchFamily="34" charset="0"/>
              <a:buChar char="•"/>
            </a:pPr>
            <a:r>
              <a:rPr lang="hu-HU" sz="4000" dirty="0">
                <a:latin typeface="Roboto" panose="02000000000000000000" pitchFamily="2" charset="0"/>
              </a:rPr>
              <a:t>Tudásunk felmérése</a:t>
            </a:r>
            <a:endParaRPr lang="hu-HU"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2800" dirty="0">
              <a:solidFill>
                <a:schemeClr val="bg1"/>
              </a:solidFill>
              <a:effectLst>
                <a:outerShdw blurRad="419100" dist="50800" dir="5400000" algn="t" rotWithShape="0">
                  <a:prstClr val="black">
                    <a:alpha val="40000"/>
                  </a:prstClr>
                </a:outerShdw>
              </a:effectLst>
            </a:endParaRPr>
          </a:p>
          <a:p>
            <a:endParaRPr lang="hu-HU" sz="1800" dirty="0"/>
          </a:p>
          <a:p>
            <a:endParaRPr lang="hu-HU" sz="1800" dirty="0"/>
          </a:p>
          <a:p>
            <a:r>
              <a:rPr lang="hu-HU" sz="1800" dirty="0"/>
              <a:t>A csapatmunkához legfőképp a GitHubot használtuk, itt rendszereztük a feladatainkat, terveinket és ezzel valósítottuk meg a verziókövetést is</a:t>
            </a:r>
          </a:p>
          <a:p>
            <a:endParaRPr lang="hu-HU" sz="1800" dirty="0"/>
          </a:p>
          <a:p>
            <a:r>
              <a:rPr lang="hu-HU" sz="1800" dirty="0"/>
              <a:t>Iskolán kívül </a:t>
            </a:r>
            <a:r>
              <a:rPr lang="hu-HU" sz="1800" dirty="0" err="1"/>
              <a:t>Teamsen</a:t>
            </a:r>
            <a:r>
              <a:rPr lang="hu-HU" sz="1800" dirty="0"/>
              <a:t> vagy </a:t>
            </a:r>
            <a:r>
              <a:rPr lang="hu-HU" sz="1800" dirty="0" err="1"/>
              <a:t>Discordon</a:t>
            </a:r>
            <a:r>
              <a:rPr lang="hu-HU" sz="1800" dirty="0"/>
              <a:t> tudtunk képernyőmegosztással együtt dolgozni</a:t>
            </a:r>
          </a:p>
        </p:txBody>
      </p:sp>
      <p:sp>
        <p:nvSpPr>
          <p:cNvPr id="4" name="Dia számának helye 3"/>
          <p:cNvSpPr>
            <a:spLocks noGrp="1"/>
          </p:cNvSpPr>
          <p:nvPr>
            <p:ph type="sldNum" sz="quarter" idx="5"/>
          </p:nvPr>
        </p:nvSpPr>
        <p:spPr/>
        <p:txBody>
          <a:bodyPr/>
          <a:lstStyle/>
          <a:p>
            <a:fld id="{611FFAE7-60C6-4BBF-8177-9AEF366F5355}" type="slidenum">
              <a:rPr lang="hu-HU" smtClean="0"/>
              <a:t>7</a:t>
            </a:fld>
            <a:endParaRPr lang="hu-HU"/>
          </a:p>
        </p:txBody>
      </p:sp>
    </p:spTree>
    <p:extLst>
      <p:ext uri="{BB962C8B-B14F-4D97-AF65-F5344CB8AC3E}">
        <p14:creationId xmlns:p14="http://schemas.microsoft.com/office/powerpoint/2010/main" val="62258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adatbázist </a:t>
            </a:r>
            <a:r>
              <a:rPr lang="hu-HU" dirty="0" err="1"/>
              <a:t>MySQL</a:t>
            </a:r>
            <a:r>
              <a:rPr lang="hu-HU" dirty="0"/>
              <a:t> nyelven </a:t>
            </a:r>
            <a:r>
              <a:rPr lang="hu-HU" dirty="0" err="1"/>
              <a:t>Entity</a:t>
            </a:r>
            <a:r>
              <a:rPr lang="hu-HU" dirty="0"/>
              <a:t> Framework segítségével hoztuk létre. Az adatbázis létrejöttekor feltöltöttük egy csomó próba adattal, ezek voltak a hozzávalók, receptek, érzékenységek és a preferenciák. Az adatbázisban 12 tábla található</a:t>
            </a:r>
          </a:p>
        </p:txBody>
      </p:sp>
      <p:sp>
        <p:nvSpPr>
          <p:cNvPr id="4" name="Dia számának helye 3"/>
          <p:cNvSpPr>
            <a:spLocks noGrp="1"/>
          </p:cNvSpPr>
          <p:nvPr>
            <p:ph type="sldNum" sz="quarter" idx="5"/>
          </p:nvPr>
        </p:nvSpPr>
        <p:spPr/>
        <p:txBody>
          <a:bodyPr/>
          <a:lstStyle/>
          <a:p>
            <a:fld id="{611FFAE7-60C6-4BBF-8177-9AEF366F5355}" type="slidenum">
              <a:rPr lang="hu-HU" smtClean="0"/>
              <a:t>9</a:t>
            </a:fld>
            <a:endParaRPr lang="hu-HU"/>
          </a:p>
        </p:txBody>
      </p:sp>
    </p:spTree>
    <p:extLst>
      <p:ext uri="{BB962C8B-B14F-4D97-AF65-F5344CB8AC3E}">
        <p14:creationId xmlns:p14="http://schemas.microsoft.com/office/powerpoint/2010/main" val="3564858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Weboldalunk teljes mértékben reszponzív, tehát bármilyen mobileszközön használva is teljes mértékben a maximális élményt nyújtva, ezáltal a felület kezelése nincsen asztali számítógéphez kötve. Bármikor tölthetünk fel recepteket vagy lépkedhetünk kedvünkre az oldalak között a telefonunk jelenlétében</a:t>
            </a:r>
          </a:p>
        </p:txBody>
      </p:sp>
      <p:sp>
        <p:nvSpPr>
          <p:cNvPr id="4" name="Dia számának helye 3"/>
          <p:cNvSpPr>
            <a:spLocks noGrp="1"/>
          </p:cNvSpPr>
          <p:nvPr>
            <p:ph type="sldNum" sz="quarter" idx="5"/>
          </p:nvPr>
        </p:nvSpPr>
        <p:spPr/>
        <p:txBody>
          <a:bodyPr/>
          <a:lstStyle/>
          <a:p>
            <a:fld id="{611FFAE7-60C6-4BBF-8177-9AEF366F5355}" type="slidenum">
              <a:rPr lang="hu-HU" smtClean="0"/>
              <a:t>10</a:t>
            </a:fld>
            <a:endParaRPr lang="hu-HU"/>
          </a:p>
        </p:txBody>
      </p:sp>
    </p:spTree>
    <p:extLst>
      <p:ext uri="{BB962C8B-B14F-4D97-AF65-F5344CB8AC3E}">
        <p14:creationId xmlns:p14="http://schemas.microsoft.com/office/powerpoint/2010/main" val="104141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3.9. Szűrők</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speciális szempontok szerint keres, használja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szűrő</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opciót. A szűrők segítségével például diétás vagy allergénmentes recepteket találhat.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lnSpc>
                <a:spcPct val="150000"/>
              </a:lnSpc>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szűrők között szerepelnek: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Étel típus</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(pl. vegetáriánus, gluténmentes).</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Elkészítési idő</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742950" lvl="1" indent="-285750">
              <a:lnSpc>
                <a:spcPct val="150000"/>
              </a:lnSpc>
              <a:buFont typeface="+mj-lt"/>
              <a:buAutoNum type="alphaLcPeriod"/>
            </a:pP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Hozzávalók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(pl. alapanyagok szerint).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Aft>
                <a:spcPts val="600"/>
              </a:spcAft>
              <a:buFont typeface="+mj-lt"/>
              <a:buAutoNum type="romanL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szűrő kiválasztása után a találatok azonnal frissülnek, és csak azok a receptek jelennek meg, amelyek megfelelnek az Ön által megadott kritériumoknak.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Calibri" panose="020F0502020204030204" pitchFamily="34" charset="0"/>
              </a:rPr>
              <a:t> </a:t>
            </a: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4.2. Közösségi Megosztás</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Aft>
                <a:spcPts val="600"/>
              </a:spcAft>
              <a:buFont typeface="+mj-lt"/>
              <a:buAutoNum type="arabicPeriod"/>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 lehetőséget biztosít arra, hogy kedvenc receptjeit megossza másokkal a közösségi médián. Használja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"Megosztás"</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gombokat, hogy az adott receptet elküldhesse a Facebookon, Instagramon vagy </a:t>
            </a:r>
            <a:r>
              <a:rPr lang="hu-HU" sz="1200" dirty="0" err="1">
                <a:effectLst/>
                <a:latin typeface="Times New Roman" panose="02020603050405020304" pitchFamily="18" charset="0"/>
                <a:ea typeface="Calibri" panose="020F0502020204030204" pitchFamily="34" charset="0"/>
                <a:cs typeface="Times New Roman" panose="02020603050405020304" pitchFamily="18" charset="0"/>
              </a:rPr>
              <a:t>Pinteresten</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400" b="1" dirty="0">
                <a:solidFill>
                  <a:srgbClr val="000000"/>
                </a:solidFill>
                <a:effectLst/>
                <a:latin typeface="Times New Roman" panose="02020603050405020304" pitchFamily="18" charset="0"/>
                <a:ea typeface="MS Gothic" panose="020B0609070205080204" pitchFamily="49" charset="-128"/>
                <a:cs typeface="Times New Roman" panose="02020603050405020304" pitchFamily="18" charset="0"/>
              </a:rPr>
              <a:t>5. Kedvezmények és Akciók</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5.1. Webshop és Akciók</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weboldalon található webshopban főzéshez szükséges eszközöket és alapanyagokat vásárolhat. Az oldal rendszeresen kínál kedvezményeket, amelyek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"Kedvezmények"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menüpont alatt elérhetők. Itt különböző akciókat találhat, amelyek a felhasználók számára előnyösek.</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400" b="1" dirty="0">
                <a:solidFill>
                  <a:srgbClr val="000000"/>
                </a:solidFill>
                <a:effectLst/>
                <a:latin typeface="Times New Roman" panose="02020603050405020304" pitchFamily="18" charset="0"/>
                <a:ea typeface="MS Gothic" panose="020B0609070205080204" pitchFamily="49" charset="-128"/>
                <a:cs typeface="Times New Roman" panose="02020603050405020304" pitchFamily="18" charset="0"/>
              </a:rPr>
              <a:t>6. Gyakran Ismételt Kérdések (GYIK)</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6.1. Hogyan tudok egy receptet módosítani?</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weboldalon nem lehet közvetlenül módosítani egy receptet, de ha szeretne valamit hozzáadni, vagy megosztani a saját variációját, ezt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"Kommentek"</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szekcióban teheti meg.</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6.2. Miért nem találok egy receptet?</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egy receptet nem talál a keresőben, próbáljon meg más kulcsszavakkal keresni, vagy ellenőrizze a szűrők beállításait.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600200" lvl="3" indent="-228600">
              <a:lnSpc>
                <a:spcPct val="150000"/>
              </a:lnSpc>
              <a:spcBef>
                <a:spcPts val="1595"/>
              </a:spcBef>
              <a:spcAft>
                <a:spcPts val="1595"/>
              </a:spcAft>
              <a:buClr>
                <a:srgbClr val="76923C"/>
              </a:buClr>
              <a:buFont typeface="Times New Roman" panose="02020603050405020304" pitchFamily="18" charset="0"/>
              <a:buAutoNum type="arabicPeriod"/>
            </a:pPr>
            <a:r>
              <a:rPr lang="hu-HU" sz="1200" b="1" i="0" dirty="0">
                <a:solidFill>
                  <a:srgbClr val="76923C"/>
                </a:solidFill>
                <a:effectLst/>
                <a:latin typeface="Times New Roman" panose="02020603050405020304" pitchFamily="18" charset="0"/>
                <a:ea typeface="MS Gothic" panose="020B0609070205080204" pitchFamily="49" charset="-128"/>
                <a:cs typeface="Times New Roman" panose="02020603050405020304" pitchFamily="18" charset="0"/>
              </a:rPr>
              <a:t>6.3. </a:t>
            </a:r>
            <a:r>
              <a:rPr lang="hu-HU" sz="1200" b="1" i="0" dirty="0">
                <a:solidFill>
                  <a:srgbClr val="77933C"/>
                </a:solidFill>
                <a:effectLst/>
                <a:latin typeface="Times New Roman" panose="02020603050405020304" pitchFamily="18" charset="0"/>
                <a:ea typeface="MS Gothic" panose="020B0609070205080204" pitchFamily="49" charset="-128"/>
                <a:cs typeface="Times New Roman" panose="02020603050405020304" pitchFamily="18" charset="0"/>
              </a:rPr>
              <a:t>Hogyan használhatom a vásárlási listát?</a:t>
            </a:r>
            <a:endParaRPr lang="hu-HU"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A vásárlási lista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"Kedvenc"</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receptek oldalán található. Itt bármely recepthez hozzáadhatja az összes hozzávalót a vásárlási listához, amelyet később kinyomtathat, vagy mobiltelefonján elérhet.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indent="215900">
              <a:lnSpc>
                <a:spcPct val="150000"/>
              </a:lnSpc>
              <a:spcAft>
                <a:spcPts val="600"/>
              </a:spcAft>
              <a:buNone/>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pPr marL="1143000" lvl="2" indent="-228600">
              <a:lnSpc>
                <a:spcPct val="150000"/>
              </a:lnSpc>
              <a:spcBef>
                <a:spcPts val="1405"/>
              </a:spcBef>
              <a:spcAft>
                <a:spcPts val="1405"/>
              </a:spcAft>
              <a:buClr>
                <a:srgbClr val="000000"/>
              </a:buClr>
              <a:buFont typeface="+mj-lt"/>
              <a:buAutoNum type="arabicPeriod"/>
            </a:pPr>
            <a:r>
              <a:rPr lang="hu-HU" sz="1200" b="1" dirty="0">
                <a:solidFill>
                  <a:srgbClr val="77933C"/>
                </a:solidFill>
                <a:effectLst/>
                <a:latin typeface="Times New Roman" panose="02020603050405020304" pitchFamily="18" charset="0"/>
                <a:ea typeface="MS Gothic" panose="020B0609070205080204" pitchFamily="49" charset="-128"/>
                <a:cs typeface="Times New Roman" panose="02020603050405020304" pitchFamily="18" charset="0"/>
              </a:rPr>
              <a:t>7. Segítségkérés és Támogatás</a:t>
            </a:r>
            <a:endParaRPr lang="hu-HU" sz="1200" b="1" dirty="0">
              <a:solidFill>
                <a:srgbClr val="4F6228"/>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50000"/>
              </a:lnSpc>
              <a:spcBef>
                <a:spcPts val="1200"/>
              </a:spcBef>
              <a:spcAft>
                <a:spcPts val="1200"/>
              </a:spcAft>
              <a:buFont typeface="Symbol" panose="05050102010706020507" pitchFamily="18" charset="2"/>
              <a:buChar char=""/>
            </a:pP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Ha bármilyen kérdése van, vagy segítségre van szüksége, lépjen kapcsolatba ügyfélszolgálatunkkal a </a:t>
            </a:r>
            <a:r>
              <a:rPr lang="hu-HU" sz="1200" b="1" dirty="0">
                <a:effectLst/>
                <a:latin typeface="Times New Roman" panose="02020603050405020304" pitchFamily="18" charset="0"/>
                <a:ea typeface="Calibri" panose="020F0502020204030204" pitchFamily="34" charset="0"/>
                <a:cs typeface="Times New Roman" panose="02020603050405020304" pitchFamily="18" charset="0"/>
              </a:rPr>
              <a:t>"Kapcsolat"</a:t>
            </a:r>
            <a:r>
              <a:rPr lang="hu-HU" sz="1200" dirty="0">
                <a:effectLst/>
                <a:latin typeface="Times New Roman" panose="02020603050405020304" pitchFamily="18" charset="0"/>
                <a:ea typeface="Calibri" panose="020F0502020204030204" pitchFamily="34" charset="0"/>
                <a:cs typeface="Times New Roman" panose="02020603050405020304" pitchFamily="18" charset="0"/>
              </a:rPr>
              <a:t> menüpont alatt található elérhetőségek egyikén.</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endParaRPr lang="hu-HU" dirty="0"/>
          </a:p>
        </p:txBody>
      </p:sp>
      <p:sp>
        <p:nvSpPr>
          <p:cNvPr id="4" name="Dia számának helye 3"/>
          <p:cNvSpPr>
            <a:spLocks noGrp="1"/>
          </p:cNvSpPr>
          <p:nvPr>
            <p:ph type="sldNum" sz="quarter" idx="5"/>
          </p:nvPr>
        </p:nvSpPr>
        <p:spPr/>
        <p:txBody>
          <a:bodyPr/>
          <a:lstStyle/>
          <a:p>
            <a:fld id="{611FFAE7-60C6-4BBF-8177-9AEF366F5355}" type="slidenum">
              <a:rPr lang="hu-HU" smtClean="0"/>
              <a:t>12</a:t>
            </a:fld>
            <a:endParaRPr lang="hu-HU"/>
          </a:p>
        </p:txBody>
      </p:sp>
    </p:spTree>
    <p:extLst>
      <p:ext uri="{BB962C8B-B14F-4D97-AF65-F5344CB8AC3E}">
        <p14:creationId xmlns:p14="http://schemas.microsoft.com/office/powerpoint/2010/main" val="48507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2025. 04. 28.</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2025. 04. 28.</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2025. 04. 28.</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2025. 04. 28.</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2025. 04. 28.</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2025. 04. 28.</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2025. 04. 28.</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2025. 04. 28.</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2025. 04. 28.</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2025. 04. 28.</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2025. 04. 28.</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2025. 04. 28.</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3.png"/><Relationship Id="rId12" Type="http://schemas.openxmlformats.org/officeDocument/2006/relationships/image" Target="../media/image41.png"/><Relationship Id="rId1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slide" Target="slide6.xml"/><Relationship Id="rId5" Type="http://schemas.openxmlformats.org/officeDocument/2006/relationships/slide" Target="slide2.xml"/><Relationship Id="rId15" Type="http://schemas.openxmlformats.org/officeDocument/2006/relationships/image" Target="../media/image51.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image" Target="../media/image39.png"/><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notesSlide" Target="../notesSlides/notesSlide7.xml"/><Relationship Id="rId16" Type="http://schemas.microsoft.com/office/2007/relationships/diagramDrawing" Target="../diagrams/drawing4.xml"/><Relationship Id="rId1" Type="http://schemas.openxmlformats.org/officeDocument/2006/relationships/slideLayout" Target="../slideLayouts/slideLayout7.xml"/><Relationship Id="rId6" Type="http://schemas.openxmlformats.org/officeDocument/2006/relationships/image" Target="../media/image41.svg"/><Relationship Id="rId11" Type="http://schemas.microsoft.com/office/2007/relationships/diagramDrawing" Target="../diagrams/drawing3.xml"/><Relationship Id="rId5" Type="http://schemas.openxmlformats.org/officeDocument/2006/relationships/image" Target="../media/image40.png"/><Relationship Id="rId15" Type="http://schemas.openxmlformats.org/officeDocument/2006/relationships/diagramColors" Target="../diagrams/colors4.xml"/><Relationship Id="rId10" Type="http://schemas.openxmlformats.org/officeDocument/2006/relationships/diagramColors" Target="../diagrams/colors3.xml"/><Relationship Id="rId4" Type="http://schemas.microsoft.com/office/2007/relationships/hdphoto" Target="../media/hdphoto6.wdp"/><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diagramData" Target="../diagrams/data2.xml"/><Relationship Id="rId3" Type="http://schemas.openxmlformats.org/officeDocument/2006/relationships/image" Target="../media/image10.jpg"/><Relationship Id="rId7" Type="http://schemas.microsoft.com/office/2007/relationships/hdphoto" Target="../media/hdphoto1.wdp"/><Relationship Id="rId12" Type="http://schemas.microsoft.com/office/2007/relationships/diagramDrawing" Target="../diagrams/drawing1.xml"/><Relationship Id="rId17" Type="http://schemas.microsoft.com/office/2007/relationships/diagramDrawing" Target="../diagrams/drawing2.xml"/><Relationship Id="rId2" Type="http://schemas.openxmlformats.org/officeDocument/2006/relationships/notesSlide" Target="../notesSlides/notesSlide2.xml"/><Relationship Id="rId16" Type="http://schemas.openxmlformats.org/officeDocument/2006/relationships/diagramColors" Target="../diagrams/colors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1.xml"/><Relationship Id="rId5" Type="http://schemas.openxmlformats.org/officeDocument/2006/relationships/image" Target="../media/image9.svg"/><Relationship Id="rId15" Type="http://schemas.openxmlformats.org/officeDocument/2006/relationships/diagramQuickStyle" Target="../diagrams/quickStyle2.xml"/><Relationship Id="rId10" Type="http://schemas.openxmlformats.org/officeDocument/2006/relationships/diagramQuickStyle" Target="../diagrams/quickStyle1.xml"/><Relationship Id="rId4" Type="http://schemas.openxmlformats.org/officeDocument/2006/relationships/image" Target="../media/image8.png"/><Relationship Id="rId9" Type="http://schemas.openxmlformats.org/officeDocument/2006/relationships/diagramLayout" Target="../diagrams/layout1.xml"/><Relationship Id="rId1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jpg"/><Relationship Id="rId7" Type="http://schemas.microsoft.com/office/2007/relationships/hdphoto" Target="../media/hdphoto3.wdp"/><Relationship Id="rId12"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0.sv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7A637C1-B209-2FA4-6DF6-76C998AD1B0F}"/>
              </a:ext>
            </a:extLst>
          </p:cNvPr>
          <p:cNvPicPr>
            <a:picLocks noChangeAspect="1"/>
          </p:cNvPicPr>
          <p:nvPr/>
        </p:nvPicPr>
        <p:blipFill>
          <a:blip r:embed="rId3">
            <a:alphaModFix/>
          </a:blip>
          <a:srcRect l="23034" r="10951" b="1"/>
          <a:stretch/>
        </p:blipFill>
        <p:spPr>
          <a:xfrm>
            <a:off x="4283902" y="10"/>
            <a:ext cx="7908098" cy="6857992"/>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p:cNvSpPr>
            <a:spLocks noGrp="1"/>
          </p:cNvSpPr>
          <p:nvPr>
            <p:ph type="ctrTitle"/>
          </p:nvPr>
        </p:nvSpPr>
        <p:spPr>
          <a:xfrm>
            <a:off x="208787" y="127003"/>
            <a:ext cx="5505449" cy="924716"/>
          </a:xfrm>
          <a:effectLst>
            <a:outerShdw blurRad="419100" dist="50800" dir="5400000" algn="ctr" rotWithShape="0">
              <a:schemeClr val="tx1"/>
            </a:outerShdw>
          </a:effectLst>
        </p:spPr>
        <p:txBody>
          <a:bodyPr>
            <a:normAutofit/>
          </a:bodyPr>
          <a:lstStyle/>
          <a:p>
            <a:pPr algn="l"/>
            <a:r>
              <a:rPr lang="hu-HU" sz="5000" dirty="0">
                <a:solidFill>
                  <a:schemeClr val="bg1"/>
                </a:solidFill>
                <a:latin typeface="Roboto" panose="02000000000000000000" pitchFamily="2" charset="0"/>
                <a:ea typeface="Roboto" panose="02000000000000000000" pitchFamily="2" charset="0"/>
                <a:cs typeface="Roboto" panose="02000000000000000000" pitchFamily="2" charset="0"/>
              </a:rPr>
              <a:t>Receptek4You</a:t>
            </a:r>
          </a:p>
        </p:txBody>
      </p:sp>
      <p:sp>
        <p:nvSpPr>
          <p:cNvPr id="3" name="Alcím 2"/>
          <p:cNvSpPr>
            <a:spLocks noGrp="1"/>
          </p:cNvSpPr>
          <p:nvPr>
            <p:ph type="subTitle" idx="1"/>
          </p:nvPr>
        </p:nvSpPr>
        <p:spPr>
          <a:xfrm>
            <a:off x="128585" y="984252"/>
            <a:ext cx="5505449" cy="1655762"/>
          </a:xfrm>
          <a:effectLst>
            <a:outerShdw blurRad="419100" dist="50800" dir="5400000" algn="ctr" rotWithShape="0">
              <a:schemeClr val="tx1"/>
            </a:outerShdw>
          </a:effectLst>
        </p:spPr>
        <p:txBody>
          <a:bodyPr vert="horz" lIns="91440" tIns="45720" rIns="91440" bIns="45720" rtlCol="0">
            <a:normAutofit/>
          </a:bodyPr>
          <a:lstStyle/>
          <a:p>
            <a:pPr algn="l"/>
            <a:r>
              <a:rPr lang="hu-HU" sz="2000" dirty="0" err="1">
                <a:solidFill>
                  <a:schemeClr val="bg1"/>
                </a:solidFill>
                <a:latin typeface="Roboto" panose="02000000000000000000" pitchFamily="2" charset="0"/>
                <a:ea typeface="Roboto" panose="02000000000000000000" pitchFamily="2" charset="0"/>
                <a:cs typeface="Roboto" panose="02000000000000000000" pitchFamily="2" charset="0"/>
              </a:rPr>
              <a:t>Made</a:t>
            </a:r>
            <a:r>
              <a:rPr lang="hu-HU"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hu-HU" sz="2000" dirty="0" err="1">
                <a:solidFill>
                  <a:schemeClr val="bg1"/>
                </a:solidFill>
                <a:latin typeface="Roboto" panose="02000000000000000000" pitchFamily="2" charset="0"/>
                <a:ea typeface="Roboto" panose="02000000000000000000" pitchFamily="2" charset="0"/>
                <a:cs typeface="Roboto" panose="02000000000000000000" pitchFamily="2" charset="0"/>
              </a:rPr>
              <a:t>by</a:t>
            </a:r>
            <a:r>
              <a:rPr lang="hu-HU" sz="2000" dirty="0">
                <a:solidFill>
                  <a:schemeClr val="bg1"/>
                </a:solidFill>
                <a:latin typeface="Roboto" panose="02000000000000000000" pitchFamily="2" charset="0"/>
                <a:ea typeface="Roboto" panose="02000000000000000000" pitchFamily="2" charset="0"/>
                <a:cs typeface="Roboto" panose="02000000000000000000" pitchFamily="2" charset="0"/>
              </a:rPr>
              <a:t>: Varju Richárd Dániel, Horváth Ákos</a:t>
            </a:r>
          </a:p>
        </p:txBody>
      </p:sp>
      <p:cxnSp>
        <p:nvCxnSpPr>
          <p:cNvPr id="22" name="Straight Connector 2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Egyenes összekötő 11">
            <a:extLst>
              <a:ext uri="{FF2B5EF4-FFF2-40B4-BE49-F238E27FC236}">
                <a16:creationId xmlns:a16="http://schemas.microsoft.com/office/drawing/2014/main" id="{01E4B7D7-C666-F25F-12F7-BB68464D20D7}"/>
              </a:ext>
            </a:extLst>
          </p:cNvPr>
          <p:cNvCxnSpPr>
            <a:cxnSpLocks/>
          </p:cNvCxnSpPr>
          <p:nvPr/>
        </p:nvCxnSpPr>
        <p:spPr>
          <a:xfrm>
            <a:off x="2505884" y="5515682"/>
            <a:ext cx="1172456" cy="358066"/>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5" name="Egyenes összekötő 14">
            <a:extLst>
              <a:ext uri="{FF2B5EF4-FFF2-40B4-BE49-F238E27FC236}">
                <a16:creationId xmlns:a16="http://schemas.microsoft.com/office/drawing/2014/main" id="{F5C6CAEF-5E45-FAF8-002F-A419BA5645FB}"/>
              </a:ext>
            </a:extLst>
          </p:cNvPr>
          <p:cNvCxnSpPr>
            <a:cxnSpLocks/>
          </p:cNvCxnSpPr>
          <p:nvPr/>
        </p:nvCxnSpPr>
        <p:spPr>
          <a:xfrm flipV="1">
            <a:off x="5233667" y="5515682"/>
            <a:ext cx="1247647" cy="261956"/>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8" name="Egyenes összekötő 17">
            <a:extLst>
              <a:ext uri="{FF2B5EF4-FFF2-40B4-BE49-F238E27FC236}">
                <a16:creationId xmlns:a16="http://schemas.microsoft.com/office/drawing/2014/main" id="{1967B8B4-0965-2E15-514B-65C6757894A2}"/>
              </a:ext>
            </a:extLst>
          </p:cNvPr>
          <p:cNvCxnSpPr>
            <a:cxnSpLocks/>
          </p:cNvCxnSpPr>
          <p:nvPr/>
        </p:nvCxnSpPr>
        <p:spPr>
          <a:xfrm flipV="1">
            <a:off x="8555106" y="4512473"/>
            <a:ext cx="996518" cy="622623"/>
          </a:xfrm>
          <a:prstGeom prst="line">
            <a:avLst/>
          </a:prstGeom>
          <a:ln w="63500"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6" name="Szakasznagyítás 5">
                <a:extLst>
                  <a:ext uri="{FF2B5EF4-FFF2-40B4-BE49-F238E27FC236}">
                    <a16:creationId xmlns:a16="http://schemas.microsoft.com/office/drawing/2014/main" id="{65B19F72-C25A-E868-618A-3553FAB0EA4E}"/>
                  </a:ext>
                </a:extLst>
              </p:cNvPr>
              <p:cNvGraphicFramePr>
                <a:graphicFrameLocks noChangeAspect="1"/>
              </p:cNvGraphicFramePr>
              <p:nvPr>
                <p:extLst>
                  <p:ext uri="{D42A27DB-BD31-4B8C-83A1-F6EECF244321}">
                    <p14:modId xmlns:p14="http://schemas.microsoft.com/office/powerpoint/2010/main" val="2152956270"/>
                  </p:ext>
                </p:extLst>
              </p:nvPr>
            </p:nvGraphicFramePr>
            <p:xfrm>
              <a:off x="-882831" y="4067530"/>
              <a:ext cx="4394200" cy="2471738"/>
            </p:xfrm>
            <a:graphic>
              <a:graphicData uri="http://schemas.microsoft.com/office/powerpoint/2016/sectionzoom">
                <psez:sectionZm>
                  <psez:sectionZmObj sectionId="{D7DE1500-000A-42EA-ACB5-C329C18923C2}">
                    <psez:zmPr id="{81E72059-0680-4DDC-B562-2876E146319C}" transitionDur="1000" showBg="0">
                      <p166:blipFill xmlns:p166="http://schemas.microsoft.com/office/powerpoint/2016/6/main">
                        <a:blip r:embed="rId4"/>
                        <a:stretch>
                          <a:fillRect/>
                        </a:stretch>
                      </p166:blipFill>
                      <p166:spPr xmlns:p166="http://schemas.microsoft.com/office/powerpoint/2016/6/main">
                        <a:xfrm>
                          <a:off x="0" y="0"/>
                          <a:ext cx="4394200" cy="2471738"/>
                        </a:xfrm>
                        <a:prstGeom prst="rect">
                          <a:avLst/>
                        </a:prstGeom>
                      </p166:spPr>
                    </psez:zmPr>
                  </psez:sectionZmObj>
                </psez:sectionZm>
              </a:graphicData>
            </a:graphic>
          </p:graphicFrame>
        </mc:Choice>
        <mc:Fallback xmlns="">
          <p:pic>
            <p:nvPicPr>
              <p:cNvPr id="6" name="Szakasznagyítás 5">
                <a:hlinkClick r:id="rId5" action="ppaction://hlinksldjump"/>
                <a:extLst>
                  <a:ext uri="{FF2B5EF4-FFF2-40B4-BE49-F238E27FC236}">
                    <a16:creationId xmlns:a16="http://schemas.microsoft.com/office/drawing/2014/main" id="{65B19F72-C25A-E868-618A-3553FAB0EA4E}"/>
                  </a:ext>
                </a:extLst>
              </p:cNvPr>
              <p:cNvPicPr>
                <a:picLocks noGrp="1" noRot="1" noChangeAspect="1" noMove="1" noResize="1" noEditPoints="1" noAdjustHandles="1" noChangeArrowheads="1" noChangeShapeType="1"/>
              </p:cNvPicPr>
              <p:nvPr/>
            </p:nvPicPr>
            <p:blipFill>
              <a:blip r:embed="rId6"/>
              <a:stretch>
                <a:fillRect/>
              </a:stretch>
            </p:blipFill>
            <p:spPr>
              <a:xfrm>
                <a:off x="-882831" y="4067530"/>
                <a:ext cx="4394200" cy="247173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zakasznagyítás 7">
                <a:extLst>
                  <a:ext uri="{FF2B5EF4-FFF2-40B4-BE49-F238E27FC236}">
                    <a16:creationId xmlns:a16="http://schemas.microsoft.com/office/drawing/2014/main" id="{86F55686-7837-FC7A-32A0-B09911F68D31}"/>
                  </a:ext>
                </a:extLst>
              </p:cNvPr>
              <p:cNvGraphicFramePr>
                <a:graphicFrameLocks noChangeAspect="1"/>
              </p:cNvGraphicFramePr>
              <p:nvPr>
                <p:extLst>
                  <p:ext uri="{D42A27DB-BD31-4B8C-83A1-F6EECF244321}">
                    <p14:modId xmlns:p14="http://schemas.microsoft.com/office/powerpoint/2010/main" val="709777497"/>
                  </p:ext>
                </p:extLst>
              </p:nvPr>
            </p:nvGraphicFramePr>
            <p:xfrm>
              <a:off x="2892119" y="4843602"/>
              <a:ext cx="3048000" cy="1714500"/>
            </p:xfrm>
            <a:graphic>
              <a:graphicData uri="http://schemas.microsoft.com/office/powerpoint/2016/sectionzoom">
                <psez:sectionZm>
                  <psez:sectionZmObj sectionId="{B046EF9C-EB86-49F6-9360-C138B383EF30}">
                    <psez:zmPr id="{D4D5ECD8-281F-4E06-A0BD-1B13B39A73A0}"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8" name="Szakasznagyítás 7">
                <a:hlinkClick r:id="rId8" action="ppaction://hlinksldjump"/>
                <a:extLst>
                  <a:ext uri="{FF2B5EF4-FFF2-40B4-BE49-F238E27FC236}">
                    <a16:creationId xmlns:a16="http://schemas.microsoft.com/office/drawing/2014/main" id="{86F55686-7837-FC7A-32A0-B09911F68D31}"/>
                  </a:ext>
                </a:extLst>
              </p:cNvPr>
              <p:cNvPicPr>
                <a:picLocks noGrp="1" noRot="1" noChangeAspect="1" noMove="1" noResize="1" noEditPoints="1" noAdjustHandles="1" noChangeArrowheads="1" noChangeShapeType="1"/>
              </p:cNvPicPr>
              <p:nvPr/>
            </p:nvPicPr>
            <p:blipFill>
              <a:blip r:embed="rId9"/>
              <a:stretch>
                <a:fillRect/>
              </a:stretch>
            </p:blipFill>
            <p:spPr>
              <a:xfrm>
                <a:off x="2892119" y="484360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zakasznagyítás 6">
                <a:extLst>
                  <a:ext uri="{FF2B5EF4-FFF2-40B4-BE49-F238E27FC236}">
                    <a16:creationId xmlns:a16="http://schemas.microsoft.com/office/drawing/2014/main" id="{E7131B86-45E7-B0F3-6BC6-29FEDF0CF9F7}"/>
                  </a:ext>
                </a:extLst>
              </p:cNvPr>
              <p:cNvGraphicFramePr>
                <a:graphicFrameLocks noChangeAspect="1"/>
              </p:cNvGraphicFramePr>
              <p:nvPr>
                <p:extLst>
                  <p:ext uri="{D42A27DB-BD31-4B8C-83A1-F6EECF244321}">
                    <p14:modId xmlns:p14="http://schemas.microsoft.com/office/powerpoint/2010/main" val="4108533002"/>
                  </p:ext>
                </p:extLst>
              </p:nvPr>
            </p:nvGraphicFramePr>
            <p:xfrm>
              <a:off x="5714236" y="4428077"/>
              <a:ext cx="3772693" cy="2104569"/>
            </p:xfrm>
            <a:graphic>
              <a:graphicData uri="http://schemas.microsoft.com/office/powerpoint/2016/sectionzoom">
                <psez:sectionZm>
                  <psez:sectionZmObj sectionId="{7D5942C8-F0D5-4816-9FEF-351889184217}">
                    <psez:zmPr id="{4F3901A1-457A-40A7-B8CB-45FD57CF1AD6}" transitionDur="1000" showBg="0">
                      <p166:blipFill xmlns:p166="http://schemas.microsoft.com/office/powerpoint/2016/6/main">
                        <a:blip r:embed="rId10"/>
                        <a:stretch>
                          <a:fillRect/>
                        </a:stretch>
                      </p166:blipFill>
                      <p166:spPr xmlns:p166="http://schemas.microsoft.com/office/powerpoint/2016/6/main">
                        <a:xfrm>
                          <a:off x="0" y="0"/>
                          <a:ext cx="3772693" cy="2104569"/>
                        </a:xfrm>
                        <a:prstGeom prst="rect">
                          <a:avLst/>
                        </a:prstGeom>
                      </p166:spPr>
                    </psez:zmPr>
                  </psez:sectionZmObj>
                </psez:sectionZm>
              </a:graphicData>
            </a:graphic>
          </p:graphicFrame>
        </mc:Choice>
        <mc:Fallback xmlns="">
          <p:pic>
            <p:nvPicPr>
              <p:cNvPr id="7" name="Szakasznagyítás 6">
                <a:hlinkClick r:id="rId11" action="ppaction://hlinksldjump"/>
                <a:extLst>
                  <a:ext uri="{FF2B5EF4-FFF2-40B4-BE49-F238E27FC236}">
                    <a16:creationId xmlns:a16="http://schemas.microsoft.com/office/drawing/2014/main" id="{E7131B86-45E7-B0F3-6BC6-29FEDF0CF9F7}"/>
                  </a:ext>
                </a:extLst>
              </p:cNvPr>
              <p:cNvPicPr>
                <a:picLocks noGrp="1" noRot="1" noChangeAspect="1" noMove="1" noResize="1" noEditPoints="1" noAdjustHandles="1" noChangeArrowheads="1" noChangeShapeType="1"/>
              </p:cNvPicPr>
              <p:nvPr/>
            </p:nvPicPr>
            <p:blipFill>
              <a:blip r:embed="rId12"/>
              <a:stretch>
                <a:fillRect/>
              </a:stretch>
            </p:blipFill>
            <p:spPr>
              <a:xfrm>
                <a:off x="5714236" y="4428077"/>
                <a:ext cx="3772693" cy="21045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zakasznagyítás 9">
                <a:extLst>
                  <a:ext uri="{FF2B5EF4-FFF2-40B4-BE49-F238E27FC236}">
                    <a16:creationId xmlns:a16="http://schemas.microsoft.com/office/drawing/2014/main" id="{672A92CC-A40E-A012-9DA4-728F93428B5E}"/>
                  </a:ext>
                </a:extLst>
              </p:cNvPr>
              <p:cNvGraphicFramePr>
                <a:graphicFrameLocks noChangeAspect="1"/>
              </p:cNvGraphicFramePr>
              <p:nvPr>
                <p:extLst>
                  <p:ext uri="{D42A27DB-BD31-4B8C-83A1-F6EECF244321}">
                    <p14:modId xmlns:p14="http://schemas.microsoft.com/office/powerpoint/2010/main" val="3148367013"/>
                  </p:ext>
                </p:extLst>
              </p:nvPr>
            </p:nvGraphicFramePr>
            <p:xfrm>
              <a:off x="8491325" y="3100491"/>
              <a:ext cx="4583506" cy="2578222"/>
            </p:xfrm>
            <a:graphic>
              <a:graphicData uri="http://schemas.microsoft.com/office/powerpoint/2016/sectionzoom">
                <psez:sectionZm>
                  <psez:sectionZmObj sectionId="{66244F65-BE9B-43D7-9F0C-E27FD767903B}">
                    <psez:zmPr id="{8F14F963-D70B-41AA-8CFB-41C1F08140B2}" transitionDur="1000" showBg="0">
                      <p166:blipFill xmlns:p166="http://schemas.microsoft.com/office/powerpoint/2016/6/main">
                        <a:blip r:embed="rId13"/>
                        <a:stretch>
                          <a:fillRect/>
                        </a:stretch>
                      </p166:blipFill>
                      <p166:spPr xmlns:p166="http://schemas.microsoft.com/office/powerpoint/2016/6/main">
                        <a:xfrm>
                          <a:off x="0" y="0"/>
                          <a:ext cx="4583506" cy="2578222"/>
                        </a:xfrm>
                        <a:prstGeom prst="rect">
                          <a:avLst/>
                        </a:prstGeom>
                      </p166:spPr>
                    </psez:zmPr>
                  </psez:sectionZmObj>
                </psez:sectionZm>
              </a:graphicData>
            </a:graphic>
          </p:graphicFrame>
        </mc:Choice>
        <mc:Fallback xmlns="">
          <p:pic>
            <p:nvPicPr>
              <p:cNvPr id="10" name="Szakasznagyítás 9">
                <a:hlinkClick r:id="rId14" action="ppaction://hlinksldjump"/>
                <a:extLst>
                  <a:ext uri="{FF2B5EF4-FFF2-40B4-BE49-F238E27FC236}">
                    <a16:creationId xmlns:a16="http://schemas.microsoft.com/office/drawing/2014/main" id="{672A92CC-A40E-A012-9DA4-728F93428B5E}"/>
                  </a:ext>
                </a:extLst>
              </p:cNvPr>
              <p:cNvPicPr>
                <a:picLocks noGrp="1" noRot="1" noChangeAspect="1" noMove="1" noResize="1" noEditPoints="1" noAdjustHandles="1" noChangeArrowheads="1" noChangeShapeType="1"/>
              </p:cNvPicPr>
              <p:nvPr/>
            </p:nvPicPr>
            <p:blipFill>
              <a:blip r:embed="rId15"/>
              <a:stretch>
                <a:fillRect/>
              </a:stretch>
            </p:blipFill>
            <p:spPr>
              <a:xfrm>
                <a:off x="8491325" y="3100491"/>
                <a:ext cx="4583506" cy="2578222"/>
              </a:xfrm>
              <a:prstGeom prst="rect">
                <a:avLst/>
              </a:prstGeom>
            </p:spPr>
          </p:pic>
        </mc:Fallback>
      </mc:AlternateContent>
      <p:pic>
        <p:nvPicPr>
          <p:cNvPr id="16" name="Kép 15">
            <a:extLst>
              <a:ext uri="{FF2B5EF4-FFF2-40B4-BE49-F238E27FC236}">
                <a16:creationId xmlns:a16="http://schemas.microsoft.com/office/drawing/2014/main" id="{5CF70632-6A5A-BA7A-08DD-0666A9B72D48}"/>
              </a:ext>
            </a:extLst>
          </p:cNvPr>
          <p:cNvPicPr>
            <a:picLocks noChangeAspect="1"/>
          </p:cNvPicPr>
          <p:nvPr/>
        </p:nvPicPr>
        <p:blipFill>
          <a:blip r:embed="rId16"/>
          <a:stretch>
            <a:fillRect/>
          </a:stretch>
        </p:blipFill>
        <p:spPr>
          <a:xfrm>
            <a:off x="473336" y="1338266"/>
            <a:ext cx="207645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Kép 18">
            <a:extLst>
              <a:ext uri="{FF2B5EF4-FFF2-40B4-BE49-F238E27FC236}">
                <a16:creationId xmlns:a16="http://schemas.microsoft.com/office/drawing/2014/main" id="{6951B0A1-B95B-6F86-E201-AA3D272136E8}"/>
              </a:ext>
            </a:extLst>
          </p:cNvPr>
          <p:cNvPicPr>
            <a:picLocks noChangeAspect="1"/>
          </p:cNvPicPr>
          <p:nvPr/>
        </p:nvPicPr>
        <p:blipFill>
          <a:blip r:embed="rId17"/>
          <a:stretch>
            <a:fillRect/>
          </a:stretch>
        </p:blipFill>
        <p:spPr>
          <a:xfrm>
            <a:off x="2840597" y="1347404"/>
            <a:ext cx="2114078" cy="2304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6674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Ábra 2" descr="Okostelefon">
            <a:extLst>
              <a:ext uri="{FF2B5EF4-FFF2-40B4-BE49-F238E27FC236}">
                <a16:creationId xmlns:a16="http://schemas.microsoft.com/office/drawing/2014/main" id="{852CC280-1C3A-D149-5C4D-FC9A5F88AE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5350" y="333375"/>
            <a:ext cx="1695450" cy="1695450"/>
          </a:xfrm>
          <a:prstGeom prst="rect">
            <a:avLst/>
          </a:prstGeom>
          <a:effectLst>
            <a:outerShdw sx="1000" sy="1000" algn="ctr" rotWithShape="0">
              <a:schemeClr val="bg1"/>
            </a:outerShdw>
          </a:effectLst>
        </p:spPr>
      </p:pic>
      <p:sp>
        <p:nvSpPr>
          <p:cNvPr id="4" name="Szövegdoboz 3">
            <a:extLst>
              <a:ext uri="{FF2B5EF4-FFF2-40B4-BE49-F238E27FC236}">
                <a16:creationId xmlns:a16="http://schemas.microsoft.com/office/drawing/2014/main" id="{405EA831-D3DD-454E-20B7-1DC8C6B3C3CE}"/>
              </a:ext>
            </a:extLst>
          </p:cNvPr>
          <p:cNvSpPr txBox="1"/>
          <p:nvPr/>
        </p:nvSpPr>
        <p:spPr>
          <a:xfrm>
            <a:off x="4190287" y="2028825"/>
            <a:ext cx="3076483" cy="707886"/>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0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Responsivity</a:t>
            </a:r>
            <a:endParaRPr lang="hu-HU" sz="40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6" name="Kép 5">
            <a:extLst>
              <a:ext uri="{FF2B5EF4-FFF2-40B4-BE49-F238E27FC236}">
                <a16:creationId xmlns:a16="http://schemas.microsoft.com/office/drawing/2014/main" id="{D6F59370-6BEC-A131-6E81-32DDD916F6B2}"/>
              </a:ext>
            </a:extLst>
          </p:cNvPr>
          <p:cNvPicPr>
            <a:picLocks noChangeAspect="1"/>
          </p:cNvPicPr>
          <p:nvPr/>
        </p:nvPicPr>
        <p:blipFill>
          <a:blip r:embed="rId6"/>
          <a:stretch>
            <a:fillRect/>
          </a:stretch>
        </p:blipFill>
        <p:spPr>
          <a:xfrm>
            <a:off x="481379" y="926961"/>
            <a:ext cx="2032488" cy="3619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Kép 7">
            <a:extLst>
              <a:ext uri="{FF2B5EF4-FFF2-40B4-BE49-F238E27FC236}">
                <a16:creationId xmlns:a16="http://schemas.microsoft.com/office/drawing/2014/main" id="{41303126-9E8D-FA15-91D5-A609D4778E2E}"/>
              </a:ext>
            </a:extLst>
          </p:cNvPr>
          <p:cNvPicPr>
            <a:picLocks noChangeAspect="1"/>
          </p:cNvPicPr>
          <p:nvPr/>
        </p:nvPicPr>
        <p:blipFill>
          <a:blip r:embed="rId7"/>
          <a:stretch>
            <a:fillRect/>
          </a:stretch>
        </p:blipFill>
        <p:spPr>
          <a:xfrm>
            <a:off x="8412810" y="333375"/>
            <a:ext cx="3346516" cy="5239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Szövegdoboz 8">
            <a:extLst>
              <a:ext uri="{FF2B5EF4-FFF2-40B4-BE49-F238E27FC236}">
                <a16:creationId xmlns:a16="http://schemas.microsoft.com/office/drawing/2014/main" id="{7CC41096-64E0-A15F-5D67-6BAF0EFB2FF7}"/>
              </a:ext>
            </a:extLst>
          </p:cNvPr>
          <p:cNvSpPr txBox="1"/>
          <p:nvPr/>
        </p:nvSpPr>
        <p:spPr>
          <a:xfrm>
            <a:off x="3471431" y="3069133"/>
            <a:ext cx="4368359" cy="1477328"/>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pPr algn="ct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Optimized</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for</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ermobile</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devices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pPr algn="ct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Acces</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from</a:t>
            </a:r>
            <a:r>
              <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everywhere</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pPr algn="ctr"/>
            <a:r>
              <a:rPr lang="en-US" b="0" i="0" dirty="0">
                <a:effectLst>
                  <a:outerShdw blurRad="419100" dist="50800" dir="5400000" algn="t" rotWithShape="0">
                    <a:prstClr val="black">
                      <a:alpha val="40000"/>
                    </a:prstClr>
                  </a:outerShdw>
                </a:effectLst>
                <a:latin typeface="Roboto" panose="02000000000000000000" pitchFamily="2" charset="0"/>
              </a:rPr>
              <a:t>Not tied to a desktop computer</a:t>
            </a:r>
            <a:endParaRPr lang="hu-HU" b="0" i="0" dirty="0">
              <a:effectLst>
                <a:outerShdw blurRad="419100" dist="50800" dir="5400000" algn="t" rotWithShape="0">
                  <a:prstClr val="black">
                    <a:alpha val="40000"/>
                  </a:prstClr>
                </a:outerShdw>
              </a:effectLst>
              <a:latin typeface="Roboto" panose="02000000000000000000" pitchFamily="2" charset="0"/>
            </a:endParaRPr>
          </a:p>
          <a:p>
            <a:pPr algn="ctr"/>
            <a:r>
              <a:rPr lang="en-US" b="0" i="0" dirty="0">
                <a:effectLst>
                  <a:outerShdw blurRad="419100" dist="50800" dir="5400000" algn="t" rotWithShape="0">
                    <a:prstClr val="black">
                      <a:alpha val="40000"/>
                    </a:prstClr>
                  </a:outerShdw>
                </a:effectLst>
                <a:latin typeface="Roboto" panose="02000000000000000000" pitchFamily="2" charset="0"/>
              </a:rPr>
              <a:t>Provides the maximum experience on any mobile device</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6440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4A9CABE9-44CC-059F-BB08-DC727E30E786}"/>
              </a:ext>
            </a:extLst>
          </p:cNvPr>
          <p:cNvPicPr>
            <a:picLocks noChangeAspect="1"/>
          </p:cNvPicPr>
          <p:nvPr/>
        </p:nvPicPr>
        <p:blipFill>
          <a:blip r:embed="rId4"/>
          <a:stretch>
            <a:fillRect/>
          </a:stretch>
        </p:blipFill>
        <p:spPr>
          <a:xfrm>
            <a:off x="495300" y="366339"/>
            <a:ext cx="6191250" cy="3429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zövegdoboz 3">
            <a:extLst>
              <a:ext uri="{FF2B5EF4-FFF2-40B4-BE49-F238E27FC236}">
                <a16:creationId xmlns:a16="http://schemas.microsoft.com/office/drawing/2014/main" id="{5BBEF269-D26D-B571-3AE9-0B8E33C4C347}"/>
              </a:ext>
            </a:extLst>
          </p:cNvPr>
          <p:cNvSpPr txBox="1"/>
          <p:nvPr/>
        </p:nvSpPr>
        <p:spPr>
          <a:xfrm>
            <a:off x="7334250" y="981075"/>
            <a:ext cx="1574470" cy="369332"/>
          </a:xfrm>
          <a:prstGeom prst="rect">
            <a:avLst/>
          </a:prstGeom>
          <a:solidFill>
            <a:schemeClr val="accent2"/>
          </a:solidFill>
          <a:effectLst>
            <a:outerShdw blurRad="419100" dist="50800" dir="5400000" algn="t" rotWithShape="0">
              <a:prstClr val="black">
                <a:alpha val="40000"/>
              </a:prstClr>
            </a:outerShdw>
          </a:effectLst>
        </p:spPr>
        <p:txBody>
          <a:bodyPr wrap="none" rtlCol="0">
            <a:spAutoFit/>
          </a:bodyPr>
          <a:lstStyle/>
          <a:p>
            <a:r>
              <a:rPr lang="hu-HU"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Horváth Ákos</a:t>
            </a:r>
          </a:p>
        </p:txBody>
      </p:sp>
      <p:sp>
        <p:nvSpPr>
          <p:cNvPr id="5" name="Szövegdoboz 4">
            <a:extLst>
              <a:ext uri="{FF2B5EF4-FFF2-40B4-BE49-F238E27FC236}">
                <a16:creationId xmlns:a16="http://schemas.microsoft.com/office/drawing/2014/main" id="{5C681ADF-EFF3-F96B-A9AB-F09F5FF203DE}"/>
              </a:ext>
            </a:extLst>
          </p:cNvPr>
          <p:cNvSpPr txBox="1"/>
          <p:nvPr/>
        </p:nvSpPr>
        <p:spPr>
          <a:xfrm>
            <a:off x="9896475" y="981075"/>
            <a:ext cx="2197205" cy="369332"/>
          </a:xfrm>
          <a:prstGeom prst="rect">
            <a:avLst/>
          </a:prstGeom>
          <a:solidFill>
            <a:schemeClr val="bg1"/>
          </a:solidFill>
          <a:effectLst>
            <a:outerShdw blurRad="419100" dist="50800" dir="5400000" algn="t" rotWithShape="0">
              <a:prstClr val="black">
                <a:alpha val="40000"/>
              </a:prstClr>
            </a:outerShdw>
          </a:effectLst>
        </p:spPr>
        <p:txBody>
          <a:bodyPr wrap="none" rtlCol="0">
            <a:spAutoFit/>
          </a:bodyPr>
          <a:lstStyle/>
          <a:p>
            <a:r>
              <a:rPr lang="hu-HU" dirty="0">
                <a:effectLst>
                  <a:outerShdw blurRad="419100" dist="50800" dir="5400000" algn="t" rotWithShape="0">
                    <a:prstClr val="black">
                      <a:alpha val="40000"/>
                    </a:prstClr>
                  </a:outerShdw>
                </a:effectLst>
              </a:rPr>
              <a:t>Varju Richárd Dániel</a:t>
            </a:r>
          </a:p>
        </p:txBody>
      </p:sp>
      <p:sp>
        <p:nvSpPr>
          <p:cNvPr id="6" name="Szövegdoboz 5">
            <a:extLst>
              <a:ext uri="{FF2B5EF4-FFF2-40B4-BE49-F238E27FC236}">
                <a16:creationId xmlns:a16="http://schemas.microsoft.com/office/drawing/2014/main" id="{C586BFB9-4F8A-BA43-749A-B94742C73FBC}"/>
              </a:ext>
            </a:extLst>
          </p:cNvPr>
          <p:cNvSpPr txBox="1"/>
          <p:nvPr/>
        </p:nvSpPr>
        <p:spPr>
          <a:xfrm>
            <a:off x="495301" y="4124325"/>
            <a:ext cx="5505450" cy="646331"/>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In the test documentation in word, you can see five types of test cases (e.g. black box)</a:t>
            </a:r>
            <a:endParaRPr lang="hu-HU"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7" name="Szövegdoboz 6">
            <a:extLst>
              <a:ext uri="{FF2B5EF4-FFF2-40B4-BE49-F238E27FC236}">
                <a16:creationId xmlns:a16="http://schemas.microsoft.com/office/drawing/2014/main" id="{8611D124-F06F-0AC9-DEF1-DF490DB88460}"/>
              </a:ext>
            </a:extLst>
          </p:cNvPr>
          <p:cNvSpPr txBox="1"/>
          <p:nvPr/>
        </p:nvSpPr>
        <p:spPr>
          <a:xfrm>
            <a:off x="6829425" y="1514475"/>
            <a:ext cx="5362575" cy="923330"/>
          </a:xfrm>
          <a:prstGeom prst="rect">
            <a:avLst/>
          </a:prstGeom>
          <a:noFill/>
        </p:spPr>
        <p:txBody>
          <a:bodyPr wrap="square" rtlCol="0">
            <a:spAutoFit/>
          </a:bodyPr>
          <a:lstStyle/>
          <a:p>
            <a:pPr algn="ct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both touched everything, so we all tested everything</a:t>
            </a:r>
            <a:endParaRPr lang="hu-HU" dirty="0">
              <a:solidFill>
                <a:schemeClr val="bg1"/>
              </a:solidFill>
              <a:effectLst>
                <a:outerShdw blurRad="419100" dist="50800" dir="5400000" algn="t" rotWithShape="0">
                  <a:prstClr val="black">
                    <a:alpha val="40000"/>
                  </a:prstClr>
                </a:outerShdw>
              </a:effectLst>
            </a:endParaRPr>
          </a:p>
          <a:p>
            <a:endParaRPr lang="hu-HU" dirty="0"/>
          </a:p>
        </p:txBody>
      </p:sp>
      <p:graphicFrame>
        <p:nvGraphicFramePr>
          <p:cNvPr id="9" name="Táblázat 8">
            <a:extLst>
              <a:ext uri="{FF2B5EF4-FFF2-40B4-BE49-F238E27FC236}">
                <a16:creationId xmlns:a16="http://schemas.microsoft.com/office/drawing/2014/main" id="{A1215CBE-9CA8-D9F7-3474-4A2ECFDDCD5D}"/>
              </a:ext>
            </a:extLst>
          </p:cNvPr>
          <p:cNvGraphicFramePr>
            <a:graphicFrameLocks noGrp="1"/>
          </p:cNvGraphicFramePr>
          <p:nvPr>
            <p:extLst>
              <p:ext uri="{D42A27DB-BD31-4B8C-83A1-F6EECF244321}">
                <p14:modId xmlns:p14="http://schemas.microsoft.com/office/powerpoint/2010/main" val="3713577861"/>
              </p:ext>
            </p:extLst>
          </p:nvPr>
        </p:nvGraphicFramePr>
        <p:xfrm>
          <a:off x="10039349" y="2273686"/>
          <a:ext cx="1911455" cy="2613316"/>
        </p:xfrm>
        <a:graphic>
          <a:graphicData uri="http://schemas.openxmlformats.org/drawingml/2006/table">
            <a:tbl>
              <a:tblPr firstRow="1" bandRow="1">
                <a:tableStyleId>{073A0DAA-6AF3-43AB-8588-CEC1D06C72B9}</a:tableStyleId>
              </a:tblPr>
              <a:tblGrid>
                <a:gridCol w="1911455">
                  <a:extLst>
                    <a:ext uri="{9D8B030D-6E8A-4147-A177-3AD203B41FA5}">
                      <a16:colId xmlns:a16="http://schemas.microsoft.com/office/drawing/2014/main" val="3134086119"/>
                    </a:ext>
                  </a:extLst>
                </a:gridCol>
              </a:tblGrid>
              <a:tr h="315556">
                <a:tc>
                  <a:txBody>
                    <a:bodyPr/>
                    <a:lstStyle/>
                    <a:p>
                      <a:pPr algn="ctr"/>
                      <a:r>
                        <a:rPr lang="hu-HU" sz="1600" dirty="0" err="1">
                          <a:solidFill>
                            <a:schemeClr val="tx1"/>
                          </a:solidFill>
                          <a:latin typeface="Roboto" panose="02000000000000000000" pitchFamily="2" charset="0"/>
                          <a:ea typeface="Roboto" panose="02000000000000000000" pitchFamily="2" charset="0"/>
                          <a:cs typeface="Roboto" panose="02000000000000000000" pitchFamily="2" charset="0"/>
                        </a:rPr>
                        <a:t>Tests</a:t>
                      </a:r>
                      <a:endParaRPr lang="hu-HU" sz="16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extLst>
                  <a:ext uri="{0D108BD9-81ED-4DB2-BD59-A6C34878D82A}">
                    <a16:rowId xmlns:a16="http://schemas.microsoft.com/office/drawing/2014/main" val="1216607680"/>
                  </a:ext>
                </a:extLst>
              </a:tr>
              <a:tr h="544658">
                <a:tc>
                  <a:txBody>
                    <a:bodyPr/>
                    <a:lstStyle/>
                    <a:p>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checked</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the</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visual</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layout</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786861051"/>
                  </a:ext>
                </a:extLst>
              </a:tr>
              <a:tr h="315556">
                <a:tc>
                  <a:txBody>
                    <a:bodyPr/>
                    <a:lstStyle/>
                    <a:p>
                      <a:r>
                        <a:rPr lang="hu-HU" sz="1500" b="0" i="0" kern="1200" dirty="0" err="1">
                          <a:solidFill>
                            <a:schemeClr val="dk1"/>
                          </a:solidFill>
                          <a:effectLst/>
                          <a:latin typeface="+mn-lt"/>
                          <a:ea typeface="+mn-ea"/>
                          <a:cs typeface="+mn-cs"/>
                        </a:rPr>
                        <a:t>user</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feedback</a:t>
                      </a:r>
                      <a:endParaRPr lang="hu-HU" sz="1500" dirty="0"/>
                    </a:p>
                  </a:txBody>
                  <a:tcPr/>
                </a:tc>
                <a:extLst>
                  <a:ext uri="{0D108BD9-81ED-4DB2-BD59-A6C34878D82A}">
                    <a16:rowId xmlns:a16="http://schemas.microsoft.com/office/drawing/2014/main" val="3929687047"/>
                  </a:ext>
                </a:extLst>
              </a:tr>
              <a:tr h="544658">
                <a:tc>
                  <a:txBody>
                    <a:bodyPr/>
                    <a:lstStyle/>
                    <a:p>
                      <a:r>
                        <a:rPr lang="hu-HU" sz="1500" b="0" i="0" kern="1200" dirty="0" err="1">
                          <a:solidFill>
                            <a:schemeClr val="dk1"/>
                          </a:solidFill>
                          <a:effectLst/>
                          <a:latin typeface="+mn-lt"/>
                          <a:ea typeface="+mn-ea"/>
                          <a:cs typeface="+mn-cs"/>
                        </a:rPr>
                        <a:t>My</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teammate's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work</a:t>
                      </a:r>
                      <a:endParaRPr lang="hu-HU" sz="1500" dirty="0"/>
                    </a:p>
                  </a:txBody>
                  <a:tcPr/>
                </a:tc>
                <a:extLst>
                  <a:ext uri="{0D108BD9-81ED-4DB2-BD59-A6C34878D82A}">
                    <a16:rowId xmlns:a16="http://schemas.microsoft.com/office/drawing/2014/main" val="1875284404"/>
                  </a:ext>
                </a:extLst>
              </a:tr>
              <a:tr h="315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500" b="0" i="0" kern="1200" dirty="0" err="1">
                          <a:solidFill>
                            <a:schemeClr val="dk1"/>
                          </a:solidFill>
                          <a:effectLst/>
                          <a:latin typeface="+mn-lt"/>
                          <a:ea typeface="+mn-ea"/>
                          <a:cs typeface="+mn-cs"/>
                        </a:rPr>
                        <a:t>database</a:t>
                      </a:r>
                      <a:endParaRPr lang="hu-HU" sz="1500" dirty="0"/>
                    </a:p>
                  </a:txBody>
                  <a:tcPr/>
                </a:tc>
                <a:extLst>
                  <a:ext uri="{0D108BD9-81ED-4DB2-BD59-A6C34878D82A}">
                    <a16:rowId xmlns:a16="http://schemas.microsoft.com/office/drawing/2014/main" val="1025715927"/>
                  </a:ext>
                </a:extLst>
              </a:tr>
              <a:tr h="544658">
                <a:tc>
                  <a:txBody>
                    <a:bodyPr/>
                    <a:lstStyle/>
                    <a:p>
                      <a:r>
                        <a:rPr lang="hu-HU" sz="1500" b="0" i="0" kern="1200" dirty="0" err="1">
                          <a:solidFill>
                            <a:schemeClr val="dk1"/>
                          </a:solidFill>
                          <a:effectLst/>
                          <a:latin typeface="+mn-lt"/>
                          <a:ea typeface="+mn-ea"/>
                          <a:cs typeface="+mn-cs"/>
                        </a:rPr>
                        <a:t>Classmate's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opinion</a:t>
                      </a:r>
                      <a:endParaRPr lang="hu-HU" sz="1500" dirty="0"/>
                    </a:p>
                  </a:txBody>
                  <a:tcPr/>
                </a:tc>
                <a:extLst>
                  <a:ext uri="{0D108BD9-81ED-4DB2-BD59-A6C34878D82A}">
                    <a16:rowId xmlns:a16="http://schemas.microsoft.com/office/drawing/2014/main" val="4043995670"/>
                  </a:ext>
                </a:extLst>
              </a:tr>
            </a:tbl>
          </a:graphicData>
        </a:graphic>
      </p:graphicFrame>
      <p:graphicFrame>
        <p:nvGraphicFramePr>
          <p:cNvPr id="11" name="Táblázat 10">
            <a:extLst>
              <a:ext uri="{FF2B5EF4-FFF2-40B4-BE49-F238E27FC236}">
                <a16:creationId xmlns:a16="http://schemas.microsoft.com/office/drawing/2014/main" id="{DD39F3B4-D4A0-A8A1-BB22-CF59BC16BEDA}"/>
              </a:ext>
            </a:extLst>
          </p:cNvPr>
          <p:cNvGraphicFramePr>
            <a:graphicFrameLocks noGrp="1"/>
          </p:cNvGraphicFramePr>
          <p:nvPr>
            <p:extLst>
              <p:ext uri="{D42A27DB-BD31-4B8C-83A1-F6EECF244321}">
                <p14:modId xmlns:p14="http://schemas.microsoft.com/office/powerpoint/2010/main" val="2990268361"/>
              </p:ext>
            </p:extLst>
          </p:nvPr>
        </p:nvGraphicFramePr>
        <p:xfrm>
          <a:off x="7100729" y="2273687"/>
          <a:ext cx="1911455" cy="2402840"/>
        </p:xfrm>
        <a:graphic>
          <a:graphicData uri="http://schemas.openxmlformats.org/drawingml/2006/table">
            <a:tbl>
              <a:tblPr firstRow="1" bandRow="1">
                <a:tableStyleId>{073A0DAA-6AF3-43AB-8588-CEC1D06C72B9}</a:tableStyleId>
              </a:tblPr>
              <a:tblGrid>
                <a:gridCol w="1911455">
                  <a:extLst>
                    <a:ext uri="{9D8B030D-6E8A-4147-A177-3AD203B41FA5}">
                      <a16:colId xmlns:a16="http://schemas.microsoft.com/office/drawing/2014/main" val="3134086119"/>
                    </a:ext>
                  </a:extLst>
                </a:gridCol>
              </a:tblGrid>
              <a:tr h="370840">
                <a:tc>
                  <a:txBody>
                    <a:bodyPr/>
                    <a:lstStyle/>
                    <a:p>
                      <a:pPr algn="ctr"/>
                      <a:r>
                        <a:rPr lang="hu-HU" sz="1600" dirty="0" err="1">
                          <a:solidFill>
                            <a:schemeClr val="bg1"/>
                          </a:solidFill>
                          <a:latin typeface="Roboto" panose="02000000000000000000" pitchFamily="2" charset="0"/>
                          <a:ea typeface="Roboto" panose="02000000000000000000" pitchFamily="2" charset="0"/>
                          <a:cs typeface="Roboto" panose="02000000000000000000" pitchFamily="2" charset="0"/>
                        </a:rPr>
                        <a:t>Tests</a:t>
                      </a:r>
                      <a:endParaRPr lang="hu-HU" sz="16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solidFill>
                      <a:schemeClr val="accent2"/>
                    </a:solidFill>
                  </a:tcPr>
                </a:tc>
                <a:extLst>
                  <a:ext uri="{0D108BD9-81ED-4DB2-BD59-A6C34878D82A}">
                    <a16:rowId xmlns:a16="http://schemas.microsoft.com/office/drawing/2014/main" val="1216607680"/>
                  </a:ext>
                </a:extLst>
              </a:tr>
              <a:tr h="370840">
                <a:tc>
                  <a:txBody>
                    <a:bodyPr/>
                    <a:lstStyle/>
                    <a:p>
                      <a:r>
                        <a:rPr lang="hu-HU" sz="1500" b="0" i="0" kern="1200" dirty="0">
                          <a:solidFill>
                            <a:schemeClr val="dk1"/>
                          </a:solidFill>
                          <a:effectLst/>
                          <a:latin typeface="+mn-lt"/>
                          <a:ea typeface="+mn-ea"/>
                          <a:cs typeface="+mn-cs"/>
                        </a:rPr>
                        <a:t>tested </a:t>
                      </a:r>
                      <a:r>
                        <a:rPr lang="hu-HU" sz="1500" b="0" i="0" kern="1200" dirty="0" err="1">
                          <a:solidFill>
                            <a:schemeClr val="dk1"/>
                          </a:solidFill>
                          <a:effectLst/>
                          <a:latin typeface="+mn-lt"/>
                          <a:ea typeface="+mn-ea"/>
                          <a:cs typeface="+mn-cs"/>
                        </a:rPr>
                        <a:t>the</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controllers</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786861051"/>
                  </a:ext>
                </a:extLst>
              </a:tr>
              <a:tr h="370840">
                <a:tc>
                  <a:txBody>
                    <a:bodyPr/>
                    <a:lstStyle/>
                    <a:p>
                      <a:r>
                        <a:rPr lang="hu-HU" sz="1500" b="0" i="0" kern="1200" dirty="0" err="1">
                          <a:solidFill>
                            <a:schemeClr val="dk1"/>
                          </a:solidFill>
                          <a:effectLst/>
                          <a:latin typeface="+mn-lt"/>
                          <a:ea typeface="+mn-ea"/>
                          <a:cs typeface="+mn-cs"/>
                        </a:rPr>
                        <a:t>database</a:t>
                      </a:r>
                      <a:endParaRPr lang="hu-HU" sz="1500" dirty="0"/>
                    </a:p>
                  </a:txBody>
                  <a:tcPr/>
                </a:tc>
                <a:extLst>
                  <a:ext uri="{0D108BD9-81ED-4DB2-BD59-A6C34878D82A}">
                    <a16:rowId xmlns:a16="http://schemas.microsoft.com/office/drawing/2014/main" val="3929687047"/>
                  </a:ext>
                </a:extLst>
              </a:tr>
              <a:tr h="370840">
                <a:tc>
                  <a:txBody>
                    <a:bodyPr/>
                    <a:lstStyle/>
                    <a:p>
                      <a:r>
                        <a:rPr lang="hu-HU" sz="1500" b="0" i="0" kern="1200" dirty="0" err="1">
                          <a:solidFill>
                            <a:schemeClr val="dk1"/>
                          </a:solidFill>
                          <a:effectLst/>
                          <a:latin typeface="+mn-lt"/>
                          <a:ea typeface="+mn-ea"/>
                          <a:cs typeface="+mn-cs"/>
                        </a:rPr>
                        <a:t>My</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teammate's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work</a:t>
                      </a:r>
                      <a:endParaRPr lang="hu-HU" sz="1500" dirty="0"/>
                    </a:p>
                  </a:txBody>
                  <a:tcPr/>
                </a:tc>
                <a:extLst>
                  <a:ext uri="{0D108BD9-81ED-4DB2-BD59-A6C34878D82A}">
                    <a16:rowId xmlns:a16="http://schemas.microsoft.com/office/drawing/2014/main" val="1875284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checked</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the</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visual</a:t>
                      </a:r>
                      <a:r>
                        <a:rPr lang="hu-HU" sz="1500" b="0" i="0" kern="1200" dirty="0">
                          <a:solidFill>
                            <a:schemeClr val="dk1"/>
                          </a:solidFill>
                          <a:effectLst/>
                          <a:latin typeface="Roboto" panose="02000000000000000000" pitchFamily="2" charset="0"/>
                          <a:ea typeface="Roboto" panose="02000000000000000000" pitchFamily="2" charset="0"/>
                          <a:cs typeface="Roboto" panose="02000000000000000000" pitchFamily="2" charset="0"/>
                        </a:rPr>
                        <a:t> </a:t>
                      </a:r>
                      <a:r>
                        <a:rPr lang="hu-HU" sz="1500" b="0" i="0" kern="1200" dirty="0" err="1">
                          <a:solidFill>
                            <a:schemeClr val="dk1"/>
                          </a:solidFill>
                          <a:effectLst/>
                          <a:latin typeface="Roboto" panose="02000000000000000000" pitchFamily="2" charset="0"/>
                          <a:ea typeface="Roboto" panose="02000000000000000000" pitchFamily="2" charset="0"/>
                          <a:cs typeface="Roboto" panose="02000000000000000000" pitchFamily="2" charset="0"/>
                        </a:rPr>
                        <a:t>layout</a:t>
                      </a:r>
                      <a:endParaRPr lang="hu-HU" sz="15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621838046"/>
                  </a:ext>
                </a:extLst>
              </a:tr>
              <a:tr h="370840">
                <a:tc>
                  <a:txBody>
                    <a:bodyPr/>
                    <a:lstStyle/>
                    <a:p>
                      <a:r>
                        <a:rPr lang="hu-HU" sz="1500" b="0" i="0" kern="1200" dirty="0" err="1">
                          <a:solidFill>
                            <a:schemeClr val="dk1"/>
                          </a:solidFill>
                          <a:effectLst/>
                          <a:latin typeface="+mn-lt"/>
                          <a:ea typeface="+mn-ea"/>
                          <a:cs typeface="+mn-cs"/>
                        </a:rPr>
                        <a:t>Classmate's</a:t>
                      </a:r>
                      <a:r>
                        <a:rPr lang="hu-HU" sz="1500" b="0" i="0" kern="1200" dirty="0">
                          <a:solidFill>
                            <a:schemeClr val="dk1"/>
                          </a:solidFill>
                          <a:effectLst/>
                          <a:latin typeface="+mn-lt"/>
                          <a:ea typeface="+mn-ea"/>
                          <a:cs typeface="+mn-cs"/>
                        </a:rPr>
                        <a:t> </a:t>
                      </a:r>
                      <a:r>
                        <a:rPr lang="hu-HU" sz="1500" b="0" i="0" kern="1200" dirty="0" err="1">
                          <a:solidFill>
                            <a:schemeClr val="dk1"/>
                          </a:solidFill>
                          <a:effectLst/>
                          <a:latin typeface="+mn-lt"/>
                          <a:ea typeface="+mn-ea"/>
                          <a:cs typeface="+mn-cs"/>
                        </a:rPr>
                        <a:t>opinion</a:t>
                      </a:r>
                      <a:endParaRPr lang="hu-HU" sz="1500" dirty="0"/>
                    </a:p>
                  </a:txBody>
                  <a:tcPr/>
                </a:tc>
                <a:extLst>
                  <a:ext uri="{0D108BD9-81ED-4DB2-BD59-A6C34878D82A}">
                    <a16:rowId xmlns:a16="http://schemas.microsoft.com/office/drawing/2014/main" val="4149878926"/>
                  </a:ext>
                </a:extLst>
              </a:tr>
            </a:tbl>
          </a:graphicData>
        </a:graphic>
      </p:graphicFrame>
      <p:sp>
        <p:nvSpPr>
          <p:cNvPr id="13" name="Szövegdoboz 12">
            <a:extLst>
              <a:ext uri="{FF2B5EF4-FFF2-40B4-BE49-F238E27FC236}">
                <a16:creationId xmlns:a16="http://schemas.microsoft.com/office/drawing/2014/main" id="{98CF06CA-C244-96E3-2808-5D2638BC123E}"/>
              </a:ext>
            </a:extLst>
          </p:cNvPr>
          <p:cNvSpPr txBox="1"/>
          <p:nvPr/>
        </p:nvSpPr>
        <p:spPr>
          <a:xfrm>
            <a:off x="5280155" y="6073765"/>
            <a:ext cx="1316771" cy="707886"/>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000" dirty="0" err="1">
                <a:solidFill>
                  <a:schemeClr val="bg1"/>
                </a:solidFill>
                <a:effectLst>
                  <a:outerShdw blurRad="419100" dist="50800" dir="5400000" algn="t" rotWithShape="0">
                    <a:prstClr val="black">
                      <a:alpha val="40000"/>
                    </a:prstClr>
                  </a:outerShdw>
                </a:effectLst>
              </a:rPr>
              <a:t>Tests</a:t>
            </a:r>
            <a:endParaRPr lang="hu-HU" sz="4000" dirty="0">
              <a:solidFill>
                <a:schemeClr val="bg1"/>
              </a:solidFill>
              <a:effectLst>
                <a:outerShdw blurRad="419100" dist="50800" dir="5400000" algn="t" rotWithShape="0">
                  <a:prstClr val="black">
                    <a:alpha val="40000"/>
                  </a:prstClr>
                </a:outerShdw>
              </a:effectLst>
            </a:endParaRPr>
          </a:p>
        </p:txBody>
      </p:sp>
      <p:pic>
        <p:nvPicPr>
          <p:cNvPr id="15" name="Ábra 14" descr="Ellenőrzőlista">
            <a:extLst>
              <a:ext uri="{FF2B5EF4-FFF2-40B4-BE49-F238E27FC236}">
                <a16:creationId xmlns:a16="http://schemas.microsoft.com/office/drawing/2014/main" id="{C8CB4FF2-02A4-650A-B0A9-F3B43DC59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8252" y="4448800"/>
            <a:ext cx="1780579" cy="1780579"/>
          </a:xfrm>
          <a:prstGeom prst="rect">
            <a:avLst/>
          </a:prstGeom>
          <a:effectLst>
            <a:outerShdw blurRad="419100" dist="50800" dir="5400000" algn="t" rotWithShape="0">
              <a:prstClr val="black">
                <a:alpha val="40000"/>
              </a:prstClr>
            </a:outerShdw>
          </a:effectLst>
        </p:spPr>
      </p:pic>
    </p:spTree>
    <p:extLst>
      <p:ext uri="{BB962C8B-B14F-4D97-AF65-F5344CB8AC3E}">
        <p14:creationId xmlns:p14="http://schemas.microsoft.com/office/powerpoint/2010/main" val="249214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C757BA14-0850-8668-643C-CB4C418AAD01}"/>
              </a:ext>
            </a:extLst>
          </p:cNvPr>
          <p:cNvSpPr txBox="1"/>
          <p:nvPr/>
        </p:nvSpPr>
        <p:spPr>
          <a:xfrm>
            <a:off x="4351738" y="1181100"/>
            <a:ext cx="3002745" cy="830997"/>
          </a:xfrm>
          <a:prstGeom prst="rect">
            <a:avLst/>
          </a:prstGeom>
          <a:noFill/>
          <a:effectLst>
            <a:outerShdw blurRad="419100" dist="50800" dir="5400000" algn="t" rotWithShape="0">
              <a:prstClr val="black">
                <a:alpha val="40000"/>
              </a:prstClr>
            </a:outerShdw>
          </a:effectLst>
        </p:spPr>
        <p:txBody>
          <a:bodyPr wrap="none" rtlCol="0">
            <a:spAutoFit/>
          </a:bodyPr>
          <a:lstStyle/>
          <a:p>
            <a:r>
              <a:rPr lang="hu-HU" sz="48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48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future</a:t>
            </a:r>
            <a:endParaRPr lang="hu-HU" sz="48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4" name="Ábra 3" descr="Óra">
            <a:extLst>
              <a:ext uri="{FF2B5EF4-FFF2-40B4-BE49-F238E27FC236}">
                <a16:creationId xmlns:a16="http://schemas.microsoft.com/office/drawing/2014/main" id="{E8614ABF-857D-94C5-2114-7B4DD31B93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7799" y="123824"/>
            <a:ext cx="1190625" cy="1190625"/>
          </a:xfrm>
          <a:prstGeom prst="rect">
            <a:avLst/>
          </a:prstGeom>
          <a:effectLst>
            <a:outerShdw blurRad="419100" dist="50800" dir="5400000" algn="t" rotWithShape="0">
              <a:prstClr val="black">
                <a:alpha val="40000"/>
              </a:prstClr>
            </a:outerShdw>
          </a:effectLst>
        </p:spPr>
      </p:pic>
      <p:graphicFrame>
        <p:nvGraphicFramePr>
          <p:cNvPr id="9" name="Diagram 8">
            <a:extLst>
              <a:ext uri="{FF2B5EF4-FFF2-40B4-BE49-F238E27FC236}">
                <a16:creationId xmlns:a16="http://schemas.microsoft.com/office/drawing/2014/main" id="{A01C6547-B6CE-6E24-1086-57ABA82E4AD0}"/>
              </a:ext>
            </a:extLst>
          </p:cNvPr>
          <p:cNvGraphicFramePr/>
          <p:nvPr>
            <p:extLst>
              <p:ext uri="{D42A27DB-BD31-4B8C-83A1-F6EECF244321}">
                <p14:modId xmlns:p14="http://schemas.microsoft.com/office/powerpoint/2010/main" val="2796624937"/>
              </p:ext>
            </p:extLst>
          </p:nvPr>
        </p:nvGraphicFramePr>
        <p:xfrm>
          <a:off x="-61278" y="2857500"/>
          <a:ext cx="5324476" cy="35591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AAC0ABF3-903F-104A-2729-443FD80F40A9}"/>
              </a:ext>
            </a:extLst>
          </p:cNvPr>
          <p:cNvGraphicFramePr/>
          <p:nvPr>
            <p:extLst>
              <p:ext uri="{D42A27DB-BD31-4B8C-83A1-F6EECF244321}">
                <p14:modId xmlns:p14="http://schemas.microsoft.com/office/powerpoint/2010/main" val="1459293233"/>
              </p:ext>
            </p:extLst>
          </p:nvPr>
        </p:nvGraphicFramePr>
        <p:xfrm>
          <a:off x="7354483" y="1770788"/>
          <a:ext cx="4899978" cy="25971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00653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5000"/>
                    </a14:imgEffect>
                  </a14:imgLayer>
                </a14:imgProps>
              </a:ext>
            </a:extLst>
          </a:blip>
          <a:srcRect/>
          <a:stretch>
            <a:fillRect t="-83000" b="-83000"/>
          </a:stretch>
        </a:blipFill>
        <a:effectLst/>
      </p:bgPr>
    </p:bg>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987DA3FC-0486-4B46-FC0C-0BFFF2DFC522}"/>
              </a:ext>
            </a:extLst>
          </p:cNvPr>
          <p:cNvSpPr txBox="1"/>
          <p:nvPr/>
        </p:nvSpPr>
        <p:spPr>
          <a:xfrm>
            <a:off x="97277" y="2766281"/>
            <a:ext cx="4136720" cy="1323439"/>
          </a:xfrm>
          <a:prstGeom prst="rect">
            <a:avLst/>
          </a:prstGeom>
          <a:noFill/>
          <a:effectLst>
            <a:outerShdw blurRad="419100" dist="50800" dir="5400000" algn="t" rotWithShape="0">
              <a:prstClr val="black">
                <a:alpha val="40000"/>
              </a:prstClr>
            </a:outerShdw>
          </a:effectLst>
        </p:spPr>
        <p:txBody>
          <a:bodyPr wrap="square" rtlCol="0">
            <a:spAutoFit/>
          </a:bodyPr>
          <a:lstStyle/>
          <a:p>
            <a:pPr algn="ctr"/>
            <a:r>
              <a:rPr lang="hu-HU" sz="4000"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Receptek4You </a:t>
            </a:r>
            <a:r>
              <a:rPr lang="hu-HU" sz="4000"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demo</a:t>
            </a:r>
            <a:endParaRPr lang="hu-HU" sz="4000"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4" name="Kép 3">
            <a:extLst>
              <a:ext uri="{FF2B5EF4-FFF2-40B4-BE49-F238E27FC236}">
                <a16:creationId xmlns:a16="http://schemas.microsoft.com/office/drawing/2014/main" id="{280D87E6-A00A-A121-6FE9-CD2649293A46}"/>
              </a:ext>
            </a:extLst>
          </p:cNvPr>
          <p:cNvPicPr>
            <a:picLocks noChangeAspect="1"/>
          </p:cNvPicPr>
          <p:nvPr/>
        </p:nvPicPr>
        <p:blipFill>
          <a:blip r:embed="rId4"/>
          <a:stretch>
            <a:fillRect/>
          </a:stretch>
        </p:blipFill>
        <p:spPr>
          <a:xfrm>
            <a:off x="4132793" y="-1997"/>
            <a:ext cx="8059207" cy="68599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797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F6C1FFD-B8C9-9448-5AF0-90B85588DE50}"/>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85B95C92-BCCB-50D1-446A-AC3DA518C666}"/>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94E4ACC-EF0A-F986-217A-15AAC5CE54AC}"/>
              </a:ext>
            </a:extLst>
          </p:cNvPr>
          <p:cNvSpPr txBox="1"/>
          <p:nvPr/>
        </p:nvSpPr>
        <p:spPr>
          <a:xfrm>
            <a:off x="3276598" y="2504895"/>
            <a:ext cx="5410200" cy="2585323"/>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en-US" sz="5400" b="0" i="0" dirty="0">
                <a:solidFill>
                  <a:schemeClr val="bg1"/>
                </a:solidFill>
                <a:effectLst>
                  <a:outerShdw blurRad="419100" dist="50800" dir="5400000" algn="t" rotWithShape="0">
                    <a:prstClr val="black">
                      <a:alpha val="40000"/>
                    </a:prstClr>
                  </a:outerShdw>
                </a:effectLst>
                <a:latin typeface="Roboto" panose="02000000000000000000" pitchFamily="2" charset="0"/>
              </a:rPr>
              <a:t>History and features of our website</a:t>
            </a:r>
            <a:endParaRPr lang="hu-HU" sz="5000" dirty="0">
              <a:solidFill>
                <a:schemeClr val="bg1"/>
              </a:solidFill>
              <a:effectLst>
                <a:outerShdw blurRad="419100" dist="50800" dir="5400000" algn="t" rotWithShape="0">
                  <a:prstClr val="black">
                    <a:alpha val="40000"/>
                  </a:prstClr>
                </a:outerShdw>
              </a:effectLst>
              <a:latin typeface="Raleway" panose="020F0502020204030204" pitchFamily="2" charset="-18"/>
              <a:cs typeface="Calibri" panose="020F0502020204030204" pitchFamily="34"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F766172-9C49-26C6-56C8-D1EE5581104B}"/>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44F44B0-B0B7-5522-F94D-774C60DBAF96}"/>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8" name="Ábra 7" descr="Körkörös folyamatábra">
            <a:extLst>
              <a:ext uri="{FF2B5EF4-FFF2-40B4-BE49-F238E27FC236}">
                <a16:creationId xmlns:a16="http://schemas.microsoft.com/office/drawing/2014/main" id="{D558B9BF-CFEB-CF4D-950D-B72E3B8EF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6110" y="152400"/>
            <a:ext cx="2671177" cy="2671177"/>
          </a:xfrm>
          <a:prstGeom prst="rect">
            <a:avLst/>
          </a:prstGeom>
          <a:effectLst>
            <a:outerShdw blurRad="419100" dir="5400000" algn="ctr" rotWithShape="0">
              <a:prstClr val="black">
                <a:alpha val="40000"/>
              </a:prstClr>
            </a:outerShdw>
          </a:effectLst>
        </p:spPr>
      </p:pic>
    </p:spTree>
    <p:extLst>
      <p:ext uri="{BB962C8B-B14F-4D97-AF65-F5344CB8AC3E}">
        <p14:creationId xmlns:p14="http://schemas.microsoft.com/office/powerpoint/2010/main" val="12337649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a:extLst>
            <a:ext uri="{FF2B5EF4-FFF2-40B4-BE49-F238E27FC236}">
              <a16:creationId xmlns:a16="http://schemas.microsoft.com/office/drawing/2014/main" id="{44B10511-5DAB-5CBB-283C-D3B2C81CB34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9DFD705F-9138-E3CD-3038-E4D3BA71F302}"/>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2E4B284-54A4-6560-3E86-130121F0CD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3574AA5-6C3C-C12E-3606-5DE917BFD93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02DF752-74C6-9A07-E8A5-035CB67EF06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B07FEDC1-EF07-40E4-39D7-A2684954C80C}"/>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44338B35-0937-0846-45C3-3C53B589A77E}"/>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6" name="Szövegdoboz 5">
            <a:extLst>
              <a:ext uri="{FF2B5EF4-FFF2-40B4-BE49-F238E27FC236}">
                <a16:creationId xmlns:a16="http://schemas.microsoft.com/office/drawing/2014/main" id="{D9958336-4922-16A2-9D5D-2B4F25FB5ECF}"/>
              </a:ext>
            </a:extLst>
          </p:cNvPr>
          <p:cNvSpPr txBox="1"/>
          <p:nvPr/>
        </p:nvSpPr>
        <p:spPr>
          <a:xfrm>
            <a:off x="4125523" y="2016843"/>
            <a:ext cx="4156907" cy="1569660"/>
          </a:xfrm>
          <a:prstGeom prst="rect">
            <a:avLst/>
          </a:prstGeom>
          <a:noFill/>
        </p:spPr>
        <p:txBody>
          <a:bodyPr wrap="none" rtlCol="0">
            <a:spAutoFit/>
          </a:bodyPr>
          <a:lstStyle/>
          <a:p>
            <a:r>
              <a:rPr lang="hu-HU" sz="9600" dirty="0">
                <a:solidFill>
                  <a:schemeClr val="bg1"/>
                </a:solidFill>
                <a:effectLst>
                  <a:outerShdw blurRad="419100" sx="102000" sy="102000" algn="ctr" rotWithShape="0">
                    <a:prstClr val="black">
                      <a:alpha val="40000"/>
                    </a:prstClr>
                  </a:outerShdw>
                </a:effectLst>
                <a:latin typeface="Raleway" panose="020F0502020204030204" pitchFamily="2" charset="-18"/>
                <a:cs typeface="Calibri" panose="020F0502020204030204" pitchFamily="34" charset="0"/>
              </a:rPr>
              <a:t>Market</a:t>
            </a:r>
          </a:p>
        </p:txBody>
      </p:sp>
      <p:pic>
        <p:nvPicPr>
          <p:cNvPr id="7" name="Ábra 6" descr="Körkörös folyamatábra">
            <a:extLst>
              <a:ext uri="{FF2B5EF4-FFF2-40B4-BE49-F238E27FC236}">
                <a16:creationId xmlns:a16="http://schemas.microsoft.com/office/drawing/2014/main" id="{6AC53280-0A56-1B14-7E85-F2126E185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8011" y="-75983"/>
            <a:ext cx="2671177" cy="2671177"/>
          </a:xfrm>
          <a:prstGeom prst="rect">
            <a:avLst/>
          </a:prstGeom>
        </p:spPr>
      </p:pic>
      <p:pic>
        <p:nvPicPr>
          <p:cNvPr id="12" name="Kép 11">
            <a:extLst>
              <a:ext uri="{FF2B5EF4-FFF2-40B4-BE49-F238E27FC236}">
                <a16:creationId xmlns:a16="http://schemas.microsoft.com/office/drawing/2014/main" id="{BD5C39B4-7BE0-39E5-CF3A-2D2F455BD33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1" y="-63500"/>
            <a:ext cx="12192000" cy="6933870"/>
          </a:xfrm>
          <a:prstGeom prst="rect">
            <a:avLst/>
          </a:prstGeom>
        </p:spPr>
      </p:pic>
      <p:sp useBgFill="1">
        <p:nvSpPr>
          <p:cNvPr id="25" name="Téglalap 24">
            <a:extLst>
              <a:ext uri="{FF2B5EF4-FFF2-40B4-BE49-F238E27FC236}">
                <a16:creationId xmlns:a16="http://schemas.microsoft.com/office/drawing/2014/main" id="{15327D00-58CC-F67C-85F9-0EE79094D06A}"/>
              </a:ext>
            </a:extLst>
          </p:cNvPr>
          <p:cNvSpPr/>
          <p:nvPr/>
        </p:nvSpPr>
        <p:spPr>
          <a:xfrm>
            <a:off x="194324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Szövegdoboz 12">
            <a:extLst>
              <a:ext uri="{FF2B5EF4-FFF2-40B4-BE49-F238E27FC236}">
                <a16:creationId xmlns:a16="http://schemas.microsoft.com/office/drawing/2014/main" id="{B3D71493-ABAA-0F2D-C95A-47D4E5204DDC}"/>
              </a:ext>
            </a:extLst>
          </p:cNvPr>
          <p:cNvSpPr txBox="1"/>
          <p:nvPr/>
        </p:nvSpPr>
        <p:spPr>
          <a:xfrm>
            <a:off x="3756364" y="1496885"/>
            <a:ext cx="4785557" cy="1077218"/>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History</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and </a:t>
            </a: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features</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of </a:t>
            </a:r>
            <a:r>
              <a:rPr lang="hu-HU" sz="3200" dirty="0" err="1">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our</a:t>
            </a:r>
            <a:r>
              <a:rPr lang="hu-HU" sz="3200" dirty="0">
                <a:solidFill>
                  <a:schemeClr val="bg1"/>
                </a:solidFill>
                <a:effectLst>
                  <a:outerShdw blurRad="419100" dist="508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website</a:t>
            </a:r>
          </a:p>
        </p:txBody>
      </p:sp>
      <p:pic>
        <p:nvPicPr>
          <p:cNvPr id="14" name="Ábra 13" descr="Körkörös folyamatábra">
            <a:extLst>
              <a:ext uri="{FF2B5EF4-FFF2-40B4-BE49-F238E27FC236}">
                <a16:creationId xmlns:a16="http://schemas.microsoft.com/office/drawing/2014/main" id="{0199372B-7A1E-4538-5CB3-00FE7955AB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9122" y="-339500"/>
            <a:ext cx="2153754" cy="2153754"/>
          </a:xfrm>
          <a:prstGeom prst="rect">
            <a:avLst/>
          </a:prstGeom>
          <a:effectLst>
            <a:outerShdw blurRad="419100" dist="50800" dir="5400000" algn="ctr" rotWithShape="0">
              <a:schemeClr val="tx1"/>
            </a:outerShdw>
          </a:effectLst>
        </p:spPr>
      </p:pic>
      <p:sp useBgFill="1">
        <p:nvSpPr>
          <p:cNvPr id="16" name="Téglalap 15">
            <a:extLst>
              <a:ext uri="{FF2B5EF4-FFF2-40B4-BE49-F238E27FC236}">
                <a16:creationId xmlns:a16="http://schemas.microsoft.com/office/drawing/2014/main" id="{C7D67979-F1C2-1DF4-F1BF-10ECB3C1984C}"/>
              </a:ext>
            </a:extLst>
          </p:cNvPr>
          <p:cNvSpPr/>
          <p:nvPr/>
        </p:nvSpPr>
        <p:spPr>
          <a:xfrm>
            <a:off x="76907" y="3714798"/>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4" name="Téglalap 23">
            <a:extLst>
              <a:ext uri="{FF2B5EF4-FFF2-40B4-BE49-F238E27FC236}">
                <a16:creationId xmlns:a16="http://schemas.microsoft.com/office/drawing/2014/main" id="{75D617E0-7402-FE5B-1EFB-6077F2BF1E70}"/>
              </a:ext>
            </a:extLst>
          </p:cNvPr>
          <p:cNvSpPr/>
          <p:nvPr/>
        </p:nvSpPr>
        <p:spPr>
          <a:xfrm>
            <a:off x="1010077" y="3741407"/>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6" name="Téglalap 25">
            <a:extLst>
              <a:ext uri="{FF2B5EF4-FFF2-40B4-BE49-F238E27FC236}">
                <a16:creationId xmlns:a16="http://schemas.microsoft.com/office/drawing/2014/main" id="{C47F4741-47C8-C8E6-2086-52F8A1616E40}"/>
              </a:ext>
            </a:extLst>
          </p:cNvPr>
          <p:cNvSpPr/>
          <p:nvPr/>
        </p:nvSpPr>
        <p:spPr>
          <a:xfrm>
            <a:off x="1139460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7" name="Téglalap 26">
            <a:extLst>
              <a:ext uri="{FF2B5EF4-FFF2-40B4-BE49-F238E27FC236}">
                <a16:creationId xmlns:a16="http://schemas.microsoft.com/office/drawing/2014/main" id="{48F2F42F-AF37-A13C-904E-C63E092ABE2F}"/>
              </a:ext>
            </a:extLst>
          </p:cNvPr>
          <p:cNvSpPr/>
          <p:nvPr/>
        </p:nvSpPr>
        <p:spPr>
          <a:xfrm>
            <a:off x="9528261" y="3710914"/>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31" name="Téglalap 30">
            <a:extLst>
              <a:ext uri="{FF2B5EF4-FFF2-40B4-BE49-F238E27FC236}">
                <a16:creationId xmlns:a16="http://schemas.microsoft.com/office/drawing/2014/main" id="{4501A5CD-6231-70A1-A1CA-36AD9F8BF9F1}"/>
              </a:ext>
            </a:extLst>
          </p:cNvPr>
          <p:cNvSpPr/>
          <p:nvPr/>
        </p:nvSpPr>
        <p:spPr>
          <a:xfrm>
            <a:off x="10461431" y="3737523"/>
            <a:ext cx="720492" cy="3708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graphicFrame>
        <p:nvGraphicFramePr>
          <p:cNvPr id="8" name="Diagram 7">
            <a:extLst>
              <a:ext uri="{FF2B5EF4-FFF2-40B4-BE49-F238E27FC236}">
                <a16:creationId xmlns:a16="http://schemas.microsoft.com/office/drawing/2014/main" id="{7ACDE8BA-76E7-2F15-0271-9D0F74045E08}"/>
              </a:ext>
            </a:extLst>
          </p:cNvPr>
          <p:cNvGraphicFramePr/>
          <p:nvPr>
            <p:extLst>
              <p:ext uri="{D42A27DB-BD31-4B8C-83A1-F6EECF244321}">
                <p14:modId xmlns:p14="http://schemas.microsoft.com/office/powerpoint/2010/main" val="1503919816"/>
              </p:ext>
            </p:extLst>
          </p:nvPr>
        </p:nvGraphicFramePr>
        <p:xfrm>
          <a:off x="-489134" y="3378252"/>
          <a:ext cx="3886770" cy="31328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 16">
            <a:extLst>
              <a:ext uri="{FF2B5EF4-FFF2-40B4-BE49-F238E27FC236}">
                <a16:creationId xmlns:a16="http://schemas.microsoft.com/office/drawing/2014/main" id="{91BD7CAE-8BCB-DBD3-C961-506FAE2FC695}"/>
              </a:ext>
            </a:extLst>
          </p:cNvPr>
          <p:cNvGraphicFramePr/>
          <p:nvPr>
            <p:extLst>
              <p:ext uri="{D42A27DB-BD31-4B8C-83A1-F6EECF244321}">
                <p14:modId xmlns:p14="http://schemas.microsoft.com/office/powerpoint/2010/main" val="1994577739"/>
              </p:ext>
            </p:extLst>
          </p:nvPr>
        </p:nvGraphicFramePr>
        <p:xfrm>
          <a:off x="7787036" y="3403435"/>
          <a:ext cx="5936939" cy="316862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Szövegdoboz 17">
            <a:extLst>
              <a:ext uri="{FF2B5EF4-FFF2-40B4-BE49-F238E27FC236}">
                <a16:creationId xmlns:a16="http://schemas.microsoft.com/office/drawing/2014/main" id="{E23B74BF-1A06-88EA-FA68-5DEC865FC1B3}"/>
              </a:ext>
            </a:extLst>
          </p:cNvPr>
          <p:cNvSpPr txBox="1"/>
          <p:nvPr/>
        </p:nvSpPr>
        <p:spPr>
          <a:xfrm>
            <a:off x="3844798" y="2631334"/>
            <a:ext cx="4702774" cy="1815882"/>
          </a:xfrm>
          <a:prstGeom prst="rect">
            <a:avLst/>
          </a:prstGeom>
          <a:solidFill>
            <a:srgbClr val="E97132"/>
          </a:solidFill>
          <a:effectLst>
            <a:outerShdw blurRad="419100" dist="50800" dir="5400000" algn="ctr" rotWithShape="0">
              <a:prstClr val="black">
                <a:alpha val="40000"/>
              </a:prstClr>
            </a:outerShdw>
          </a:effectLst>
        </p:spPr>
        <p:txBody>
          <a:bodyPr wrap="square" rtlCol="0">
            <a:spAutoFit/>
          </a:bodyPr>
          <a:lstStyle/>
          <a:p>
            <a:pPr algn="ctr"/>
            <a:r>
              <a:rPr lang="hu-HU" sz="1600" b="1"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1600" b="1" dirty="0" err="1">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problem</a:t>
            </a:r>
            <a:endParaRPr lang="hu-HU" sz="1600" b="1"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endParaRPr lang="hu-HU" sz="1600" dirty="0">
              <a:solidFill>
                <a:schemeClr val="bg1"/>
              </a:solidFill>
              <a:effectLst>
                <a:outerShdw blurRad="419100" dist="381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r>
              <a:rPr lang="en-US" sz="1600" b="0" i="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People who eat according to different preferences have fewer options to find the most ideal foods for them. Many users try to upload recipes whose ingredients do not match or even spam a recipe.</a:t>
            </a:r>
            <a:endParaRPr lang="hu-HU" sz="16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19" name="Szövegdoboz 18">
            <a:extLst>
              <a:ext uri="{FF2B5EF4-FFF2-40B4-BE49-F238E27FC236}">
                <a16:creationId xmlns:a16="http://schemas.microsoft.com/office/drawing/2014/main" id="{ACA4D70C-A37F-0F3A-9F8D-1C3B0286882C}"/>
              </a:ext>
            </a:extLst>
          </p:cNvPr>
          <p:cNvSpPr txBox="1"/>
          <p:nvPr/>
        </p:nvSpPr>
        <p:spPr>
          <a:xfrm>
            <a:off x="3841537" y="4847185"/>
            <a:ext cx="4694117" cy="1323439"/>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pPr algn="ctr"/>
            <a:r>
              <a:rPr lang="hu-HU" sz="1600"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The </a:t>
            </a:r>
            <a:r>
              <a:rPr lang="hu-HU" sz="1600"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solution</a:t>
            </a:r>
            <a:endParaRPr lang="hu-HU" sz="1600"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br>
              <a:rPr lang="en-US" sz="16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br>
            <a:r>
              <a:rPr lang="en-US" sz="1600" b="0" i="0" dirty="0">
                <a:solidFill>
                  <a:srgbClr val="11111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One admin interface</a:t>
            </a:r>
            <a:br>
              <a:rPr lang="en-US" sz="1600"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br>
            <a:r>
              <a:rPr lang="en-US" sz="1600" b="0" i="0" dirty="0">
                <a:solidFill>
                  <a:srgbClr val="11111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Possibility to select categories of different preferences and food sensitivities</a:t>
            </a:r>
            <a:endParaRPr lang="hu-HU"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4694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2000" fill="hold"/>
                                        <p:tgtEl>
                                          <p:spTgt spid="16"/>
                                        </p:tgtEl>
                                      </p:cBhvr>
                                      <p:by x="110000" y="110000"/>
                                    </p:animScale>
                                  </p:childTnLst>
                                </p:cTn>
                              </p:par>
                              <p:par>
                                <p:cTn id="7" presetID="64" presetClass="path" presetSubtype="0" repeatCount="indefinite" accel="50000" decel="50000" autoRev="1" fill="hold" grpId="1" nodeType="withEffect">
                                  <p:stCondLst>
                                    <p:cond delay="0"/>
                                  </p:stCondLst>
                                  <p:childTnLst>
                                    <p:animMotion origin="layout" path="M 2.70833E-6 2.96296E-6 L -0.00143 -0.07593 " pathEditMode="relative" rAng="0" ptsTypes="AA">
                                      <p:cBhvr>
                                        <p:cTn id="8" dur="2000" fill="hold"/>
                                        <p:tgtEl>
                                          <p:spTgt spid="16"/>
                                        </p:tgtEl>
                                        <p:attrNameLst>
                                          <p:attrName>ppt_x</p:attrName>
                                          <p:attrName>ppt_y</p:attrName>
                                        </p:attrNameLst>
                                      </p:cBhvr>
                                      <p:rCtr x="-78" y="-3796"/>
                                    </p:animMotion>
                                  </p:childTnLst>
                                </p:cTn>
                              </p:par>
                              <p:par>
                                <p:cTn id="9" presetID="6" presetClass="emph" presetSubtype="0" repeatCount="indefinite" autoRev="1" fill="hold" grpId="0" nodeType="withEffect">
                                  <p:stCondLst>
                                    <p:cond delay="400"/>
                                  </p:stCondLst>
                                  <p:childTnLst>
                                    <p:animScale>
                                      <p:cBhvr>
                                        <p:cTn id="10" dur="2000" fill="hold"/>
                                        <p:tgtEl>
                                          <p:spTgt spid="24"/>
                                        </p:tgtEl>
                                      </p:cBhvr>
                                      <p:by x="110000" y="110000"/>
                                    </p:animScale>
                                  </p:childTnLst>
                                </p:cTn>
                              </p:par>
                              <p:par>
                                <p:cTn id="11" presetID="64" presetClass="path" presetSubtype="0" repeatCount="indefinite" accel="50000" decel="50000" autoRev="1" fill="hold" grpId="1" nodeType="withEffect">
                                  <p:stCondLst>
                                    <p:cond delay="400"/>
                                  </p:stCondLst>
                                  <p:childTnLst>
                                    <p:animMotion origin="layout" path="M 2.08333E-7 -2.22222E-6 L -0.00143 -0.07592 " pathEditMode="relative" rAng="0" ptsTypes="AA">
                                      <p:cBhvr>
                                        <p:cTn id="12" dur="2000" fill="hold"/>
                                        <p:tgtEl>
                                          <p:spTgt spid="24"/>
                                        </p:tgtEl>
                                        <p:attrNameLst>
                                          <p:attrName>ppt_x</p:attrName>
                                          <p:attrName>ppt_y</p:attrName>
                                        </p:attrNameLst>
                                      </p:cBhvr>
                                      <p:rCtr x="-78" y="-3796"/>
                                    </p:animMotion>
                                  </p:childTnLst>
                                </p:cTn>
                              </p:par>
                              <p:par>
                                <p:cTn id="13" presetID="6" presetClass="emph" presetSubtype="0" repeatCount="indefinite" autoRev="1" fill="hold" grpId="0" nodeType="withEffect">
                                  <p:stCondLst>
                                    <p:cond delay="800"/>
                                  </p:stCondLst>
                                  <p:childTnLst>
                                    <p:animScale>
                                      <p:cBhvr>
                                        <p:cTn id="14" dur="2000" fill="hold"/>
                                        <p:tgtEl>
                                          <p:spTgt spid="25"/>
                                        </p:tgtEl>
                                      </p:cBhvr>
                                      <p:by x="110000" y="110000"/>
                                    </p:animScale>
                                  </p:childTnLst>
                                </p:cTn>
                              </p:par>
                              <p:par>
                                <p:cTn id="15" presetID="64" presetClass="path" presetSubtype="0" repeatCount="indefinite" accel="50000" decel="50000" autoRev="1" fill="hold" grpId="1" nodeType="withEffect">
                                  <p:stCondLst>
                                    <p:cond delay="800"/>
                                  </p:stCondLst>
                                  <p:childTnLst>
                                    <p:animMotion origin="layout" path="M -2.29167E-6 2.96296E-6 L -0.00143 -0.07593 " pathEditMode="relative" rAng="0" ptsTypes="AA">
                                      <p:cBhvr>
                                        <p:cTn id="16" dur="2000" fill="hold"/>
                                        <p:tgtEl>
                                          <p:spTgt spid="25"/>
                                        </p:tgtEl>
                                        <p:attrNameLst>
                                          <p:attrName>ppt_x</p:attrName>
                                          <p:attrName>ppt_y</p:attrName>
                                        </p:attrNameLst>
                                      </p:cBhvr>
                                      <p:rCtr x="-78" y="-3796"/>
                                    </p:animMotion>
                                  </p:childTnLst>
                                </p:cTn>
                              </p:par>
                              <p:par>
                                <p:cTn id="17" presetID="6" presetClass="emph" presetSubtype="0" repeatCount="indefinite" autoRev="1" fill="hold" grpId="0" nodeType="withEffect">
                                  <p:stCondLst>
                                    <p:cond delay="1200"/>
                                  </p:stCondLst>
                                  <p:childTnLst>
                                    <p:animScale>
                                      <p:cBhvr>
                                        <p:cTn id="18" dur="2000" fill="hold"/>
                                        <p:tgtEl>
                                          <p:spTgt spid="27"/>
                                        </p:tgtEl>
                                      </p:cBhvr>
                                      <p:by x="110000" y="110000"/>
                                    </p:animScale>
                                  </p:childTnLst>
                                </p:cTn>
                              </p:par>
                              <p:par>
                                <p:cTn id="19" presetID="64" presetClass="path" presetSubtype="0" repeatCount="indefinite" accel="50000" decel="50000" autoRev="1" fill="hold" grpId="1" nodeType="withEffect">
                                  <p:stCondLst>
                                    <p:cond delay="1200"/>
                                  </p:stCondLst>
                                  <p:childTnLst>
                                    <p:animMotion origin="layout" path="M 2.29167E-6 -4.07407E-6 L -0.00143 -0.07592 " pathEditMode="relative" rAng="0" ptsTypes="AA">
                                      <p:cBhvr>
                                        <p:cTn id="20" dur="2000" fill="hold"/>
                                        <p:tgtEl>
                                          <p:spTgt spid="27"/>
                                        </p:tgtEl>
                                        <p:attrNameLst>
                                          <p:attrName>ppt_x</p:attrName>
                                          <p:attrName>ppt_y</p:attrName>
                                        </p:attrNameLst>
                                      </p:cBhvr>
                                      <p:rCtr x="-78" y="-3796"/>
                                    </p:animMotion>
                                  </p:childTnLst>
                                </p:cTn>
                              </p:par>
                              <p:par>
                                <p:cTn id="21" presetID="6" presetClass="emph" presetSubtype="0" repeatCount="indefinite" autoRev="1" fill="hold" grpId="0" nodeType="withEffect">
                                  <p:stCondLst>
                                    <p:cond delay="1600"/>
                                  </p:stCondLst>
                                  <p:childTnLst>
                                    <p:animScale>
                                      <p:cBhvr>
                                        <p:cTn id="22" dur="2000" fill="hold"/>
                                        <p:tgtEl>
                                          <p:spTgt spid="31"/>
                                        </p:tgtEl>
                                      </p:cBhvr>
                                      <p:by x="110000" y="110000"/>
                                    </p:animScale>
                                  </p:childTnLst>
                                </p:cTn>
                              </p:par>
                              <p:par>
                                <p:cTn id="23" presetID="64" presetClass="path" presetSubtype="0" repeatCount="indefinite" accel="50000" decel="50000" autoRev="1" fill="hold" grpId="1" nodeType="withEffect">
                                  <p:stCondLst>
                                    <p:cond delay="1600"/>
                                  </p:stCondLst>
                                  <p:childTnLst>
                                    <p:animMotion origin="layout" path="M -2.08333E-7 2.22222E-6 L -0.00143 -0.07593 " pathEditMode="relative" rAng="0" ptsTypes="AA">
                                      <p:cBhvr>
                                        <p:cTn id="24" dur="2000" fill="hold"/>
                                        <p:tgtEl>
                                          <p:spTgt spid="31"/>
                                        </p:tgtEl>
                                        <p:attrNameLst>
                                          <p:attrName>ppt_x</p:attrName>
                                          <p:attrName>ppt_y</p:attrName>
                                        </p:attrNameLst>
                                      </p:cBhvr>
                                      <p:rCtr x="-78" y="-3796"/>
                                    </p:animMotion>
                                  </p:childTnLst>
                                </p:cTn>
                              </p:par>
                              <p:par>
                                <p:cTn id="25" presetID="6" presetClass="emph" presetSubtype="0" repeatCount="indefinite" autoRev="1" fill="hold" grpId="0" nodeType="withEffect">
                                  <p:stCondLst>
                                    <p:cond delay="2000"/>
                                  </p:stCondLst>
                                  <p:childTnLst>
                                    <p:animScale>
                                      <p:cBhvr>
                                        <p:cTn id="26" dur="2000" fill="hold"/>
                                        <p:tgtEl>
                                          <p:spTgt spid="26"/>
                                        </p:tgtEl>
                                      </p:cBhvr>
                                      <p:by x="110000" y="110000"/>
                                    </p:animScale>
                                  </p:childTnLst>
                                </p:cTn>
                              </p:par>
                              <p:par>
                                <p:cTn id="27" presetID="64" presetClass="path" presetSubtype="0" repeatCount="indefinite" accel="50000" decel="50000" autoRev="1" fill="hold" grpId="1" nodeType="withEffect">
                                  <p:stCondLst>
                                    <p:cond delay="2000"/>
                                  </p:stCondLst>
                                  <p:childTnLst>
                                    <p:animMotion origin="layout" path="M -2.70833E-6 -4.07407E-6 L -0.00143 -0.07592 " pathEditMode="relative" rAng="0" ptsTypes="AA">
                                      <p:cBhvr>
                                        <p:cTn id="28" dur="2000" fill="hold"/>
                                        <p:tgtEl>
                                          <p:spTgt spid="26"/>
                                        </p:tgtEl>
                                        <p:attrNameLst>
                                          <p:attrName>ppt_x</p:attrName>
                                          <p:attrName>ppt_y</p:attrName>
                                        </p:attrNameLst>
                                      </p:cBhvr>
                                      <p:rCtr x="-78"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6" grpId="0" animBg="1"/>
      <p:bldP spid="16" grpId="1" animBg="1"/>
      <p:bldP spid="24" grpId="0" animBg="1"/>
      <p:bldP spid="24" grpId="1" animBg="1"/>
      <p:bldP spid="26" grpId="0" animBg="1"/>
      <p:bldP spid="26" grpId="1" animBg="1"/>
      <p:bldP spid="27" grpId="0" animBg="1"/>
      <p:bldP spid="27" grpId="1" animBg="1"/>
      <p:bldP spid="31" grpId="0" animBg="1"/>
      <p:bldP spid="3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E28059AA-9FE9-D59B-71E3-AD284FD437E8}"/>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26390984-432F-3609-25CC-10D0C4F94BF6}"/>
              </a:ext>
            </a:extLst>
          </p:cNvPr>
          <p:cNvSpPr txBox="1"/>
          <p:nvPr/>
        </p:nvSpPr>
        <p:spPr>
          <a:xfrm>
            <a:off x="3545889" y="2634419"/>
            <a:ext cx="5100222" cy="1323439"/>
          </a:xfrm>
          <a:prstGeom prst="rect">
            <a:avLst/>
          </a:prstGeom>
          <a:noFill/>
          <a:effectLst>
            <a:outerShdw blurRad="419100" dist="50800" dir="5400000" algn="ctr" rotWithShape="0">
              <a:schemeClr val="tx1">
                <a:alpha val="40000"/>
              </a:schemeClr>
            </a:outerShdw>
          </a:effectLst>
        </p:spPr>
        <p:txBody>
          <a:bodyPr wrap="square" rtlCol="0">
            <a:spAutoFit/>
          </a:bodyPr>
          <a:lstStyle/>
          <a:p>
            <a:pPr algn="ctr"/>
            <a:r>
              <a:rPr lang="en-US"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Team member tasks (</a:t>
            </a:r>
            <a:r>
              <a:rPr lang="hu-HU" sz="4000" b="0" i="0" dirty="0" err="1">
                <a:solidFill>
                  <a:schemeClr val="bg1"/>
                </a:solidFill>
                <a:effectLst>
                  <a:outerShdw blurRad="419100" dist="50800" dir="5400000" algn="t" rotWithShape="0">
                    <a:prstClr val="black">
                      <a:alpha val="40000"/>
                    </a:prstClr>
                  </a:outerShdw>
                </a:effectLst>
                <a:latin typeface="Roboto" panose="02000000000000000000" pitchFamily="2" charset="0"/>
              </a:rPr>
              <a:t>Work</a:t>
            </a:r>
            <a:r>
              <a:rPr lang="hu-HU"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 </a:t>
            </a:r>
            <a:r>
              <a:rPr lang="hu-HU" sz="4000" b="0" i="0" dirty="0" err="1">
                <a:solidFill>
                  <a:schemeClr val="bg1"/>
                </a:solidFill>
                <a:effectLst>
                  <a:outerShdw blurRad="419100" dist="50800" dir="5400000" algn="t" rotWithShape="0">
                    <a:prstClr val="black">
                      <a:alpha val="40000"/>
                    </a:prstClr>
                  </a:outerShdw>
                </a:effectLst>
                <a:latin typeface="Roboto" panose="02000000000000000000" pitchFamily="2" charset="0"/>
              </a:rPr>
              <a:t>distribution</a:t>
            </a:r>
            <a:r>
              <a:rPr lang="en-US" sz="4000" b="0" i="0" dirty="0">
                <a:solidFill>
                  <a:schemeClr val="bg1"/>
                </a:solidFill>
                <a:effectLst>
                  <a:outerShdw blurRad="419100" dist="50800" dir="5400000" algn="t" rotWithShape="0">
                    <a:prstClr val="black">
                      <a:alpha val="40000"/>
                    </a:prstClr>
                  </a:outerShdw>
                </a:effectLst>
                <a:latin typeface="Roboto" panose="02000000000000000000" pitchFamily="2" charset="0"/>
              </a:rPr>
              <a:t>)</a:t>
            </a:r>
            <a:endParaRPr lang="hu-HU" sz="4000" dirty="0">
              <a:solidFill>
                <a:schemeClr val="bg1"/>
              </a:solidFill>
              <a:effectLst>
                <a:outerShdw blurRad="419100" dist="50800" dir="5400000" algn="t" rotWithShape="0">
                  <a:prstClr val="black">
                    <a:alpha val="40000"/>
                  </a:prstClr>
                </a:outerShdw>
              </a:effectLst>
              <a:latin typeface="Raleway" panose="020F0502020204030204" pitchFamily="2" charset="-18"/>
              <a:cs typeface="Calibri" panose="020F0502020204030204" pitchFamily="34" charset="0"/>
            </a:endParaRPr>
          </a:p>
        </p:txBody>
      </p:sp>
      <p:pic>
        <p:nvPicPr>
          <p:cNvPr id="5" name="Ábra 4" descr="Séf">
            <a:extLst>
              <a:ext uri="{FF2B5EF4-FFF2-40B4-BE49-F238E27FC236}">
                <a16:creationId xmlns:a16="http://schemas.microsoft.com/office/drawing/2014/main" id="{34540592-504B-6F04-FF86-F7FD5C9D27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4750" y="660400"/>
            <a:ext cx="2222500" cy="2222500"/>
          </a:xfrm>
          <a:prstGeom prst="rect">
            <a:avLst/>
          </a:prstGeom>
          <a:effectLst>
            <a:outerShdw blurRad="419100" dist="50800" dir="5400000" algn="ctr" rotWithShape="0">
              <a:schemeClr val="tx1"/>
            </a:outerShdw>
          </a:effectLst>
        </p:spPr>
      </p:pic>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80ACFDB-A1C1-EB0C-A052-CC29A7F8B636}"/>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303E74AB-13FC-1F1C-4476-F5F09F811F2A}"/>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83719987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39000" b="-39000"/>
          </a:stretch>
        </a:blipFill>
        <a:effectLst/>
      </p:bgPr>
    </p:bg>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id="{D409B688-03A3-E9B5-3B0B-F3E447504A33}"/>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21EA3C8-0740-58DA-4E22-CE8A03C07649}"/>
              </a:ext>
            </a:extLst>
          </p:cNvPr>
          <p:cNvSpPr txBox="1"/>
          <p:nvPr/>
        </p:nvSpPr>
        <p:spPr>
          <a:xfrm>
            <a:off x="3473327" y="2626030"/>
            <a:ext cx="5245347" cy="1092607"/>
          </a:xfrm>
          <a:prstGeom prst="rect">
            <a:avLst/>
          </a:prstGeom>
          <a:noFill/>
        </p:spPr>
        <p:txBody>
          <a:bodyPr wrap="none" rtlCol="0">
            <a:spAutoFit/>
          </a:bodyPr>
          <a:lstStyle/>
          <a:p>
            <a:r>
              <a:rPr lang="hu-HU" sz="6500" dirty="0">
                <a:solidFill>
                  <a:schemeClr val="bg1"/>
                </a:solidFill>
                <a:latin typeface="Raleway" panose="020F0502020204030204" pitchFamily="2" charset="-18"/>
                <a:cs typeface="Calibri" panose="020F0502020204030204" pitchFamily="34" charset="0"/>
              </a:rPr>
              <a:t>Lehetőségek</a:t>
            </a:r>
          </a:p>
        </p:txBody>
      </p:sp>
      <p:pic>
        <p:nvPicPr>
          <p:cNvPr id="4" name="Ábra 3" descr="Séf">
            <a:extLst>
              <a:ext uri="{FF2B5EF4-FFF2-40B4-BE49-F238E27FC236}">
                <a16:creationId xmlns:a16="http://schemas.microsoft.com/office/drawing/2014/main" id="{5B733530-12DD-C3F5-9C3C-82457245F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4750" y="660400"/>
            <a:ext cx="2222500" cy="2222500"/>
          </a:xfrm>
          <a:prstGeom prst="rect">
            <a:avLst/>
          </a:prstGeom>
        </p:spPr>
      </p:pic>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E8C0FCC-ADF6-432D-FB6D-253D65BD9C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8" name="Kép 17">
            <a:extLst>
              <a:ext uri="{FF2B5EF4-FFF2-40B4-BE49-F238E27FC236}">
                <a16:creationId xmlns:a16="http://schemas.microsoft.com/office/drawing/2014/main" id="{2D6B56CB-8D27-71E9-CF47-59A135A4313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1875" b="21875"/>
          <a:stretch/>
        </p:blipFill>
        <p:spPr>
          <a:xfrm>
            <a:off x="0" y="-7472"/>
            <a:ext cx="12192000" cy="6833067"/>
          </a:xfrm>
          <a:prstGeom prst="rect">
            <a:avLst/>
          </a:prstGeom>
        </p:spPr>
      </p:pic>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6C4FBC8-4F23-E27E-DA49-16CE8E4A373D}"/>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A7D320CD-6AF4-18A1-C527-22E559FFB938}"/>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C5CCB4AF-D0A3-F340-8544-E750D0DF1F9D}"/>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useBgFill="1">
        <p:nvSpPr>
          <p:cNvPr id="22" name="Téglalap: lekerekített 21">
            <a:extLst>
              <a:ext uri="{FF2B5EF4-FFF2-40B4-BE49-F238E27FC236}">
                <a16:creationId xmlns:a16="http://schemas.microsoft.com/office/drawing/2014/main" id="{B44E713B-5FC5-B049-F266-411927C684D7}"/>
              </a:ext>
            </a:extLst>
          </p:cNvPr>
          <p:cNvSpPr/>
          <p:nvPr/>
        </p:nvSpPr>
        <p:spPr>
          <a:xfrm rot="1588012">
            <a:off x="8674830" y="-6089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9" name="Téglalap: lekerekített 28">
            <a:extLst>
              <a:ext uri="{FF2B5EF4-FFF2-40B4-BE49-F238E27FC236}">
                <a16:creationId xmlns:a16="http://schemas.microsoft.com/office/drawing/2014/main" id="{C548F067-BA1A-1709-0521-AE33C3769070}"/>
              </a:ext>
            </a:extLst>
          </p:cNvPr>
          <p:cNvSpPr/>
          <p:nvPr/>
        </p:nvSpPr>
        <p:spPr>
          <a:xfrm rot="1588012">
            <a:off x="9743919" y="148272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8" name="Téglalap: lekerekített 27">
            <a:extLst>
              <a:ext uri="{FF2B5EF4-FFF2-40B4-BE49-F238E27FC236}">
                <a16:creationId xmlns:a16="http://schemas.microsoft.com/office/drawing/2014/main" id="{D6995402-7F45-1C6B-D0C0-345A2FF90AFE}"/>
              </a:ext>
            </a:extLst>
          </p:cNvPr>
          <p:cNvSpPr/>
          <p:nvPr/>
        </p:nvSpPr>
        <p:spPr>
          <a:xfrm rot="1588012">
            <a:off x="9209416" y="66761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9" name="Szövegdoboz 18">
            <a:extLst>
              <a:ext uri="{FF2B5EF4-FFF2-40B4-BE49-F238E27FC236}">
                <a16:creationId xmlns:a16="http://schemas.microsoft.com/office/drawing/2014/main" id="{A36EDB64-EDF1-B820-AE2F-EB0F0E125BAC}"/>
              </a:ext>
            </a:extLst>
          </p:cNvPr>
          <p:cNvSpPr txBox="1"/>
          <p:nvPr/>
        </p:nvSpPr>
        <p:spPr>
          <a:xfrm>
            <a:off x="3395695" y="1506067"/>
            <a:ext cx="4994766" cy="1077218"/>
          </a:xfrm>
          <a:prstGeom prst="rect">
            <a:avLst/>
          </a:prstGeom>
          <a:noFill/>
          <a:effectLst>
            <a:outerShdw blurRad="419100" algn="ctr" rotWithShape="0">
              <a:schemeClr val="tx1">
                <a:alpha val="40000"/>
              </a:schemeClr>
            </a:outerShdw>
          </a:effectLst>
        </p:spPr>
        <p:txBody>
          <a:bodyPr wrap="square" rtlCol="0">
            <a:spAutoFit/>
          </a:bodyPr>
          <a:lstStyle/>
          <a:p>
            <a:pPr algn="ctr"/>
            <a:r>
              <a:rPr lang="en-US" sz="3200" b="0" i="0" dirty="0">
                <a:solidFill>
                  <a:schemeClr val="bg1"/>
                </a:solidFill>
                <a:effectLst/>
                <a:latin typeface="Roboto" panose="02000000000000000000" pitchFamily="2" charset="0"/>
              </a:rPr>
              <a:t>Team member tasks (</a:t>
            </a:r>
            <a:r>
              <a:rPr lang="hu-HU" sz="3200" b="0" i="0" dirty="0" err="1">
                <a:solidFill>
                  <a:schemeClr val="bg1"/>
                </a:solidFill>
                <a:effectLst/>
                <a:latin typeface="Roboto" panose="02000000000000000000" pitchFamily="2" charset="0"/>
              </a:rPr>
              <a:t>Work</a:t>
            </a:r>
            <a:r>
              <a:rPr lang="hu-HU" sz="3200" b="0" i="0" dirty="0">
                <a:solidFill>
                  <a:schemeClr val="bg1"/>
                </a:solidFill>
                <a:effectLst/>
                <a:latin typeface="Roboto" panose="02000000000000000000" pitchFamily="2" charset="0"/>
              </a:rPr>
              <a:t> </a:t>
            </a:r>
            <a:r>
              <a:rPr lang="hu-HU" sz="3200" b="0" i="0" dirty="0" err="1">
                <a:solidFill>
                  <a:schemeClr val="bg1"/>
                </a:solidFill>
                <a:effectLst/>
                <a:latin typeface="Roboto" panose="02000000000000000000" pitchFamily="2" charset="0"/>
              </a:rPr>
              <a:t>distribution</a:t>
            </a:r>
            <a:r>
              <a:rPr lang="en-US" sz="3200" b="0" i="0" dirty="0">
                <a:solidFill>
                  <a:schemeClr val="bg1"/>
                </a:solidFill>
                <a:effectLst/>
                <a:latin typeface="Roboto" panose="02000000000000000000" pitchFamily="2" charset="0"/>
              </a:rPr>
              <a:t>)</a:t>
            </a:r>
            <a:endParaRPr lang="hu-HU" sz="3200" dirty="0">
              <a:solidFill>
                <a:schemeClr val="bg1"/>
              </a:solidFill>
              <a:effectLst>
                <a:outerShdw blurRad="419100" algn="ctr" rotWithShape="0">
                  <a:prstClr val="black">
                    <a:alpha val="40000"/>
                  </a:prstClr>
                </a:outerShdw>
              </a:effectLst>
              <a:latin typeface="Raleway" panose="020F0502020204030204" pitchFamily="2" charset="-18"/>
              <a:cs typeface="Calibri" panose="020F0502020204030204" pitchFamily="34" charset="0"/>
            </a:endParaRPr>
          </a:p>
        </p:txBody>
      </p:sp>
      <p:pic>
        <p:nvPicPr>
          <p:cNvPr id="20" name="Ábra 19" descr="Séf">
            <a:extLst>
              <a:ext uri="{FF2B5EF4-FFF2-40B4-BE49-F238E27FC236}">
                <a16:creationId xmlns:a16="http://schemas.microsoft.com/office/drawing/2014/main" id="{5771F0B9-C056-E5ED-F05E-18DE157548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8735" y="32405"/>
            <a:ext cx="1763444" cy="1763444"/>
          </a:xfrm>
          <a:prstGeom prst="rect">
            <a:avLst/>
          </a:prstGeom>
          <a:effectLst>
            <a:outerShdw blurRad="419100" dist="50800" dir="5400000" algn="ctr" rotWithShape="0">
              <a:schemeClr val="tx1"/>
            </a:outerShdw>
          </a:effectLst>
        </p:spPr>
      </p:pic>
      <p:sp useBgFill="1">
        <p:nvSpPr>
          <p:cNvPr id="30" name="Téglalap: lekerekített 29">
            <a:extLst>
              <a:ext uri="{FF2B5EF4-FFF2-40B4-BE49-F238E27FC236}">
                <a16:creationId xmlns:a16="http://schemas.microsoft.com/office/drawing/2014/main" id="{8B7214B4-7FA0-457A-59B1-F791C16248AD}"/>
              </a:ext>
            </a:extLst>
          </p:cNvPr>
          <p:cNvSpPr/>
          <p:nvPr/>
        </p:nvSpPr>
        <p:spPr>
          <a:xfrm rot="1588012">
            <a:off x="10278223" y="2156854"/>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graphicFrame>
        <p:nvGraphicFramePr>
          <p:cNvPr id="40" name="Táblázat 39">
            <a:extLst>
              <a:ext uri="{FF2B5EF4-FFF2-40B4-BE49-F238E27FC236}">
                <a16:creationId xmlns:a16="http://schemas.microsoft.com/office/drawing/2014/main" id="{FA4E71B1-D18A-C3E6-990F-7AF0BD2C7872}"/>
              </a:ext>
            </a:extLst>
          </p:cNvPr>
          <p:cNvGraphicFramePr>
            <a:graphicFrameLocks noGrp="1"/>
          </p:cNvGraphicFramePr>
          <p:nvPr>
            <p:extLst>
              <p:ext uri="{D42A27DB-BD31-4B8C-83A1-F6EECF244321}">
                <p14:modId xmlns:p14="http://schemas.microsoft.com/office/powerpoint/2010/main" val="3902955448"/>
              </p:ext>
            </p:extLst>
          </p:nvPr>
        </p:nvGraphicFramePr>
        <p:xfrm>
          <a:off x="548775" y="2950862"/>
          <a:ext cx="1843819" cy="3714936"/>
        </p:xfrm>
        <a:graphic>
          <a:graphicData uri="http://schemas.openxmlformats.org/drawingml/2006/table">
            <a:tbl>
              <a:tblPr firstRow="1" bandRow="1">
                <a:tableStyleId>{793D81CF-94F2-401A-BA57-92F5A7B2D0C5}</a:tableStyleId>
              </a:tblPr>
              <a:tblGrid>
                <a:gridCol w="1843819">
                  <a:extLst>
                    <a:ext uri="{9D8B030D-6E8A-4147-A177-3AD203B41FA5}">
                      <a16:colId xmlns:a16="http://schemas.microsoft.com/office/drawing/2014/main" val="1569488192"/>
                    </a:ext>
                  </a:extLst>
                </a:gridCol>
              </a:tblGrid>
              <a:tr h="544814">
                <a:tc>
                  <a:txBody>
                    <a:bodyPr/>
                    <a:lstStyle/>
                    <a:p>
                      <a:pPr algn="ctr"/>
                      <a:r>
                        <a:rPr lang="hu-HU" sz="1500" dirty="0">
                          <a:latin typeface="Roboto" panose="02000000000000000000" pitchFamily="2" charset="0"/>
                          <a:ea typeface="Roboto" panose="02000000000000000000" pitchFamily="2" charset="0"/>
                          <a:cs typeface="Roboto" panose="02000000000000000000" pitchFamily="2" charset="0"/>
                        </a:rPr>
                        <a:t>Frontend </a:t>
                      </a:r>
                    </a:p>
                  </a:txBody>
                  <a:tcPr>
                    <a:solidFill>
                      <a:schemeClr val="accent2"/>
                    </a:solidFill>
                  </a:tcPr>
                </a:tc>
                <a:extLst>
                  <a:ext uri="{0D108BD9-81ED-4DB2-BD59-A6C34878D82A}">
                    <a16:rowId xmlns:a16="http://schemas.microsoft.com/office/drawing/2014/main" val="2958884347"/>
                  </a:ext>
                </a:extLst>
              </a:tr>
              <a:tr h="471111">
                <a:tc>
                  <a:txBody>
                    <a:bodyPr/>
                    <a:lstStyle/>
                    <a:p>
                      <a:r>
                        <a:rPr lang="hu-HU" sz="1300" dirty="0">
                          <a:latin typeface="Roboto" panose="02000000000000000000" pitchFamily="2" charset="0"/>
                          <a:ea typeface="Roboto" panose="02000000000000000000" pitchFamily="2" charset="0"/>
                          <a:cs typeface="Roboto" panose="02000000000000000000" pitchFamily="2" charset="0"/>
                        </a:rPr>
                        <a:t>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515755">
                <a:tc>
                  <a:txBody>
                    <a:bodyPr/>
                    <a:lstStyle/>
                    <a:p>
                      <a:r>
                        <a:rPr lang="hu-HU" sz="1300" dirty="0">
                          <a:latin typeface="Roboto" panose="02000000000000000000" pitchFamily="2" charset="0"/>
                          <a:ea typeface="Roboto" panose="02000000000000000000" pitchFamily="2" charset="0"/>
                          <a:cs typeface="Roboto" panose="02000000000000000000" pitchFamily="2" charset="0"/>
                        </a:rPr>
                        <a:t>Home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25279">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Registration</a:t>
                      </a:r>
                      <a:r>
                        <a:rPr lang="hu-HU" sz="1300" dirty="0">
                          <a:latin typeface="Roboto" panose="02000000000000000000" pitchFamily="2" charset="0"/>
                          <a:ea typeface="Roboto" panose="02000000000000000000" pitchFamily="2" charset="0"/>
                          <a:cs typeface="Roboto" panose="02000000000000000000" pitchFamily="2" charset="0"/>
                        </a:rPr>
                        <a:t>/login </a:t>
                      </a:r>
                      <a:r>
                        <a:rPr lang="hu-HU" sz="1300" dirty="0" err="1">
                          <a:latin typeface="Roboto" panose="02000000000000000000" pitchFamily="2" charset="0"/>
                          <a:ea typeface="Roboto" panose="02000000000000000000" pitchFamily="2" charset="0"/>
                          <a:cs typeface="Roboto" panose="02000000000000000000" pitchFamily="2" charset="0"/>
                        </a:rPr>
                        <a:t>menus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their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05341212"/>
                  </a:ext>
                </a:extLst>
              </a:tr>
              <a:tr h="471111">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Profile</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look</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471111">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r h="515755">
                <a:tc>
                  <a:txBody>
                    <a:bodyPr/>
                    <a:lstStyle/>
                    <a:p>
                      <a:r>
                        <a:rPr lang="hu-HU" sz="1300" dirty="0">
                          <a:latin typeface="Roboto" panose="02000000000000000000" pitchFamily="2" charset="0"/>
                          <a:ea typeface="Roboto" panose="02000000000000000000" pitchFamily="2" charset="0"/>
                          <a:cs typeface="Roboto" panose="02000000000000000000" pitchFamily="2" charset="0"/>
                        </a:rPr>
                        <a:t>Recipe </a:t>
                      </a:r>
                      <a:r>
                        <a:rPr lang="hu-HU" sz="1300" dirty="0" err="1">
                          <a:latin typeface="Roboto" panose="02000000000000000000" pitchFamily="2" charset="0"/>
                          <a:ea typeface="Roboto" panose="02000000000000000000" pitchFamily="2" charset="0"/>
                          <a:cs typeface="Roboto" panose="02000000000000000000" pitchFamily="2" charset="0"/>
                        </a:rPr>
                        <a:t>upload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look</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384993097"/>
                  </a:ext>
                </a:extLst>
              </a:tr>
            </a:tbl>
          </a:graphicData>
        </a:graphic>
      </p:graphicFrame>
      <p:graphicFrame>
        <p:nvGraphicFramePr>
          <p:cNvPr id="43" name="Táblázat 42">
            <a:extLst>
              <a:ext uri="{FF2B5EF4-FFF2-40B4-BE49-F238E27FC236}">
                <a16:creationId xmlns:a16="http://schemas.microsoft.com/office/drawing/2014/main" id="{444083F6-A8C9-5F90-19C1-27C3455E03FB}"/>
              </a:ext>
            </a:extLst>
          </p:cNvPr>
          <p:cNvGraphicFramePr>
            <a:graphicFrameLocks noGrp="1"/>
          </p:cNvGraphicFramePr>
          <p:nvPr>
            <p:extLst>
              <p:ext uri="{D42A27DB-BD31-4B8C-83A1-F6EECF244321}">
                <p14:modId xmlns:p14="http://schemas.microsoft.com/office/powerpoint/2010/main" val="1021580672"/>
              </p:ext>
            </p:extLst>
          </p:nvPr>
        </p:nvGraphicFramePr>
        <p:xfrm>
          <a:off x="2658338" y="2942706"/>
          <a:ext cx="1843456" cy="3772634"/>
        </p:xfrm>
        <a:graphic>
          <a:graphicData uri="http://schemas.openxmlformats.org/drawingml/2006/table">
            <a:tbl>
              <a:tblPr firstRow="1" bandRow="1">
                <a:tableStyleId>{793D81CF-94F2-401A-BA57-92F5A7B2D0C5}</a:tableStyleId>
              </a:tblPr>
              <a:tblGrid>
                <a:gridCol w="1843456">
                  <a:extLst>
                    <a:ext uri="{9D8B030D-6E8A-4147-A177-3AD203B41FA5}">
                      <a16:colId xmlns:a16="http://schemas.microsoft.com/office/drawing/2014/main" val="1569488192"/>
                    </a:ext>
                  </a:extLst>
                </a:gridCol>
              </a:tblGrid>
              <a:tr h="595284">
                <a:tc>
                  <a:txBody>
                    <a:bodyPr/>
                    <a:lstStyle/>
                    <a:p>
                      <a:pPr algn="ctr"/>
                      <a:r>
                        <a:rPr lang="hu-HU" sz="1500" dirty="0">
                          <a:solidFill>
                            <a:schemeClr val="tx1"/>
                          </a:solidFill>
                          <a:latin typeface="Roboto" panose="02000000000000000000" pitchFamily="2" charset="0"/>
                          <a:ea typeface="Roboto" panose="02000000000000000000" pitchFamily="2" charset="0"/>
                          <a:cs typeface="Roboto" panose="02000000000000000000" pitchFamily="2" charset="0"/>
                        </a:rPr>
                        <a:t>Frontend </a:t>
                      </a:r>
                    </a:p>
                  </a:txBody>
                  <a:tcPr>
                    <a:solidFill>
                      <a:schemeClr val="bg1"/>
                    </a:solidFill>
                  </a:tcPr>
                </a:tc>
                <a:extLst>
                  <a:ext uri="{0D108BD9-81ED-4DB2-BD59-A6C34878D82A}">
                    <a16:rowId xmlns:a16="http://schemas.microsoft.com/office/drawing/2014/main" val="2958884347"/>
                  </a:ext>
                </a:extLst>
              </a:tr>
              <a:tr h="56353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About</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interface</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56353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Background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bubbles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43059">
                <a:tc>
                  <a:txBody>
                    <a:bodyPr/>
                    <a:lstStyle/>
                    <a:p>
                      <a:r>
                        <a:rPr lang="hu-HU" sz="1300" dirty="0">
                          <a:latin typeface="Roboto" panose="02000000000000000000" pitchFamily="2" charset="0"/>
                          <a:ea typeface="Roboto" panose="02000000000000000000" pitchFamily="2" charset="0"/>
                          <a:cs typeface="Roboto" panose="02000000000000000000" pitchFamily="2" charset="0"/>
                        </a:rPr>
                        <a:t>Home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05341212"/>
                  </a:ext>
                </a:extLst>
              </a:tr>
              <a:tr h="792468">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Registration</a:t>
                      </a:r>
                      <a:r>
                        <a:rPr lang="hu-HU" sz="1300" dirty="0">
                          <a:latin typeface="Roboto" panose="02000000000000000000" pitchFamily="2" charset="0"/>
                          <a:ea typeface="Roboto" panose="02000000000000000000" pitchFamily="2" charset="0"/>
                          <a:cs typeface="Roboto" panose="02000000000000000000" pitchFamily="2" charset="0"/>
                        </a:rPr>
                        <a:t>/login </a:t>
                      </a:r>
                      <a:r>
                        <a:rPr lang="hu-HU" sz="1300" dirty="0" err="1">
                          <a:latin typeface="Roboto" panose="02000000000000000000" pitchFamily="2" charset="0"/>
                          <a:ea typeface="Roboto" panose="02000000000000000000" pitchFamily="2" charset="0"/>
                          <a:cs typeface="Roboto" panose="02000000000000000000" pitchFamily="2" charset="0"/>
                        </a:rPr>
                        <a:t>menus</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their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514755">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Menu</a:t>
                      </a:r>
                      <a:r>
                        <a:rPr lang="hu-HU" sz="1300" dirty="0">
                          <a:latin typeface="Roboto" panose="02000000000000000000" pitchFamily="2" charset="0"/>
                          <a:ea typeface="Roboto" panose="02000000000000000000" pitchFamily="2" charset="0"/>
                          <a:cs typeface="Roboto" panose="02000000000000000000" pitchFamily="2" charset="0"/>
                        </a:rPr>
                        <a:t> + </a:t>
                      </a:r>
                      <a:r>
                        <a:rPr lang="hu-HU" sz="1300" dirty="0" err="1">
                          <a:latin typeface="Roboto" panose="02000000000000000000" pitchFamily="2" charset="0"/>
                          <a:ea typeface="Roboto" panose="02000000000000000000" pitchFamily="2" charset="0"/>
                          <a:cs typeface="Roboto" panose="02000000000000000000" pitchFamily="2" charset="0"/>
                        </a:rPr>
                        <a:t>appearance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bl>
          </a:graphicData>
        </a:graphic>
      </p:graphicFrame>
      <p:sp>
        <p:nvSpPr>
          <p:cNvPr id="44" name="Szövegdoboz 43">
            <a:extLst>
              <a:ext uri="{FF2B5EF4-FFF2-40B4-BE49-F238E27FC236}">
                <a16:creationId xmlns:a16="http://schemas.microsoft.com/office/drawing/2014/main" id="{A420F41C-06B3-EF3E-B8EB-F48704BD021C}"/>
              </a:ext>
            </a:extLst>
          </p:cNvPr>
          <p:cNvSpPr txBox="1"/>
          <p:nvPr/>
        </p:nvSpPr>
        <p:spPr>
          <a:xfrm>
            <a:off x="1193400" y="2507895"/>
            <a:ext cx="2335575" cy="369332"/>
          </a:xfrm>
          <a:prstGeom prst="rect">
            <a:avLst/>
          </a:prstGeom>
          <a:solidFill>
            <a:schemeClr val="accent2"/>
          </a:solidFill>
          <a:effectLst>
            <a:outerShdw blurRad="419100" algn="t" rotWithShape="0">
              <a:prstClr val="black">
                <a:alpha val="40000"/>
              </a:prstClr>
            </a:outerShdw>
          </a:effectLst>
        </p:spPr>
        <p:txBody>
          <a:bodyPr wrap="square" rtlCol="0">
            <a:spAutoFit/>
          </a:bodyPr>
          <a:lstStyle/>
          <a:p>
            <a:r>
              <a:rPr lang="hu-HU" dirty="0" err="1">
                <a:solidFill>
                  <a:schemeClr val="bg1"/>
                </a:solidFill>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r>
              <a:rPr lang="hu-HU" dirty="0">
                <a:solidFill>
                  <a:schemeClr val="bg1"/>
                </a:solidFill>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-Frontend</a:t>
            </a:r>
          </a:p>
        </p:txBody>
      </p:sp>
      <p:graphicFrame>
        <p:nvGraphicFramePr>
          <p:cNvPr id="45" name="Táblázat 44">
            <a:extLst>
              <a:ext uri="{FF2B5EF4-FFF2-40B4-BE49-F238E27FC236}">
                <a16:creationId xmlns:a16="http://schemas.microsoft.com/office/drawing/2014/main" id="{6158BCB3-5E14-DE28-277A-2909F4D64EC3}"/>
              </a:ext>
            </a:extLst>
          </p:cNvPr>
          <p:cNvGraphicFramePr>
            <a:graphicFrameLocks noGrp="1"/>
          </p:cNvGraphicFramePr>
          <p:nvPr>
            <p:extLst>
              <p:ext uri="{D42A27DB-BD31-4B8C-83A1-F6EECF244321}">
                <p14:modId xmlns:p14="http://schemas.microsoft.com/office/powerpoint/2010/main" val="3890678969"/>
              </p:ext>
            </p:extLst>
          </p:nvPr>
        </p:nvGraphicFramePr>
        <p:xfrm>
          <a:off x="7122087" y="2882900"/>
          <a:ext cx="1847314" cy="3848651"/>
        </p:xfrm>
        <a:graphic>
          <a:graphicData uri="http://schemas.openxmlformats.org/drawingml/2006/table">
            <a:tbl>
              <a:tblPr firstRow="1" bandRow="1">
                <a:tableStyleId>{793D81CF-94F2-401A-BA57-92F5A7B2D0C5}</a:tableStyleId>
              </a:tblPr>
              <a:tblGrid>
                <a:gridCol w="1847314">
                  <a:extLst>
                    <a:ext uri="{9D8B030D-6E8A-4147-A177-3AD203B41FA5}">
                      <a16:colId xmlns:a16="http://schemas.microsoft.com/office/drawing/2014/main" val="1569488192"/>
                    </a:ext>
                  </a:extLst>
                </a:gridCol>
              </a:tblGrid>
              <a:tr h="529844">
                <a:tc>
                  <a:txBody>
                    <a:bodyPr/>
                    <a:lstStyle/>
                    <a:p>
                      <a:pPr algn="ctr"/>
                      <a:r>
                        <a:rPr lang="hu-HU" sz="1500" dirty="0">
                          <a:latin typeface="Roboto" panose="02000000000000000000" pitchFamily="2" charset="0"/>
                          <a:ea typeface="Roboto" panose="02000000000000000000" pitchFamily="2" charset="0"/>
                          <a:cs typeface="Roboto" panose="02000000000000000000" pitchFamily="2" charset="0"/>
                        </a:rPr>
                        <a:t>Backend </a:t>
                      </a:r>
                    </a:p>
                  </a:txBody>
                  <a:tcPr>
                    <a:solidFill>
                      <a:schemeClr val="accent2"/>
                    </a:solidFill>
                  </a:tcPr>
                </a:tc>
                <a:extLst>
                  <a:ext uri="{0D108BD9-81ED-4DB2-BD59-A6C34878D82A}">
                    <a16:rowId xmlns:a16="http://schemas.microsoft.com/office/drawing/2014/main" val="2958884347"/>
                  </a:ext>
                </a:extLst>
              </a:tr>
              <a:tr h="321139">
                <a:tc>
                  <a:txBody>
                    <a:bodyPr/>
                    <a:lstStyle/>
                    <a:p>
                      <a:r>
                        <a:rPr lang="hu-HU" sz="1300" dirty="0">
                          <a:latin typeface="Roboto" panose="02000000000000000000" pitchFamily="2" charset="0"/>
                          <a:ea typeface="Roboto" panose="02000000000000000000" pitchFamily="2" charset="0"/>
                          <a:cs typeface="Roboto" panose="02000000000000000000" pitchFamily="2" charset="0"/>
                        </a:rPr>
                        <a:t>Recipe </a:t>
                      </a:r>
                      <a:r>
                        <a:rPr lang="hu-HU" sz="1300" dirty="0" err="1">
                          <a:latin typeface="Roboto" panose="02000000000000000000" pitchFamily="2" charset="0"/>
                          <a:ea typeface="Roboto" panose="02000000000000000000" pitchFamily="2" charset="0"/>
                          <a:cs typeface="Roboto" panose="02000000000000000000" pitchFamily="2" charset="0"/>
                        </a:rPr>
                        <a:t>Upload</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542332258"/>
                  </a:ext>
                </a:extLst>
              </a:tr>
              <a:tr h="329649">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780047">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Writing</a:t>
                      </a:r>
                      <a:r>
                        <a:rPr lang="hu-HU" sz="1300" dirty="0">
                          <a:latin typeface="Roboto" panose="02000000000000000000" pitchFamily="2" charset="0"/>
                          <a:ea typeface="Roboto" panose="02000000000000000000" pitchFamily="2" charset="0"/>
                          <a:cs typeface="Roboto" panose="02000000000000000000" pitchFamily="2" charset="0"/>
                        </a:rPr>
                        <a:t> out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details</a:t>
                      </a:r>
                      <a:r>
                        <a:rPr lang="hu-HU" sz="1300" dirty="0">
                          <a:latin typeface="Roboto" panose="02000000000000000000" pitchFamily="2" charset="0"/>
                          <a:ea typeface="Roboto" panose="02000000000000000000" pitchFamily="2" charset="0"/>
                          <a:cs typeface="Roboto" panose="02000000000000000000" pitchFamily="2" charset="0"/>
                        </a:rPr>
                        <a:t> of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a:t>
                      </a:r>
                      <a:r>
                        <a:rPr lang="hu-HU" sz="1300" dirty="0" err="1">
                          <a:latin typeface="Roboto" panose="02000000000000000000" pitchFamily="2" charset="0"/>
                          <a:ea typeface="Roboto" panose="02000000000000000000" pitchFamily="2" charset="0"/>
                          <a:cs typeface="Roboto" panose="02000000000000000000" pitchFamily="2" charset="0"/>
                        </a:rPr>
                        <a:t>ingredients</a:t>
                      </a:r>
                      <a:r>
                        <a:rPr lang="hu-HU" sz="1300" dirty="0">
                          <a:latin typeface="Roboto" panose="02000000000000000000" pitchFamily="2" charset="0"/>
                          <a:ea typeface="Roboto" panose="02000000000000000000" pitchFamily="2" charset="0"/>
                          <a:cs typeface="Roboto" panose="02000000000000000000" pitchFamily="2" charset="0"/>
                        </a:rPr>
                        <a:t>…etc.)</a:t>
                      </a:r>
                    </a:p>
                  </a:txBody>
                  <a:tcPr/>
                </a:tc>
                <a:extLst>
                  <a:ext uri="{0D108BD9-81ED-4DB2-BD59-A6C34878D82A}">
                    <a16:rowId xmlns:a16="http://schemas.microsoft.com/office/drawing/2014/main" val="4105341212"/>
                  </a:ext>
                </a:extLst>
              </a:tr>
              <a:tr h="644852">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Enabling</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from</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644852">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Change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username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via</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35013925"/>
                  </a:ext>
                </a:extLst>
              </a:tr>
              <a:tr h="494395">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Save</a:t>
                      </a:r>
                      <a:r>
                        <a:rPr lang="hu-HU" sz="1300" dirty="0">
                          <a:latin typeface="Roboto" panose="02000000000000000000" pitchFamily="2" charset="0"/>
                          <a:ea typeface="Roboto" panose="02000000000000000000" pitchFamily="2" charset="0"/>
                          <a:cs typeface="Roboto" panose="02000000000000000000" pitchFamily="2" charset="0"/>
                        </a:rPr>
                        <a:t> a </a:t>
                      </a:r>
                      <a:r>
                        <a:rPr lang="hu-HU" sz="1300" dirty="0" err="1">
                          <a:latin typeface="Roboto" panose="02000000000000000000" pitchFamily="2" charset="0"/>
                          <a:ea typeface="Roboto" panose="02000000000000000000" pitchFamily="2" charset="0"/>
                          <a:cs typeface="Roboto" panose="02000000000000000000" pitchFamily="2" charset="0"/>
                        </a:rPr>
                        <a:t>specific</a:t>
                      </a:r>
                      <a:r>
                        <a:rPr lang="hu-HU" sz="1300" dirty="0">
                          <a:latin typeface="Roboto" panose="02000000000000000000" pitchFamily="2" charset="0"/>
                          <a:ea typeface="Roboto" panose="02000000000000000000" pitchFamily="2" charset="0"/>
                          <a:cs typeface="Roboto" panose="02000000000000000000" pitchFamily="2" charset="0"/>
                        </a:rPr>
                        <a:t> recipe </a:t>
                      </a:r>
                      <a:r>
                        <a:rPr lang="hu-HU" sz="1300" dirty="0" err="1">
                          <a:latin typeface="Roboto" panose="02000000000000000000" pitchFamily="2" charset="0"/>
                          <a:ea typeface="Roboto" panose="02000000000000000000" pitchFamily="2" charset="0"/>
                          <a:cs typeface="Roboto" panose="02000000000000000000" pitchFamily="2" charset="0"/>
                        </a:rPr>
                        <a:t>to</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your</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384993097"/>
                  </a:ext>
                </a:extLst>
              </a:tr>
            </a:tbl>
          </a:graphicData>
        </a:graphic>
      </p:graphicFrame>
      <p:graphicFrame>
        <p:nvGraphicFramePr>
          <p:cNvPr id="46" name="Táblázat 45">
            <a:extLst>
              <a:ext uri="{FF2B5EF4-FFF2-40B4-BE49-F238E27FC236}">
                <a16:creationId xmlns:a16="http://schemas.microsoft.com/office/drawing/2014/main" id="{DFD821E0-8CA1-6060-235D-53AF158556CF}"/>
              </a:ext>
            </a:extLst>
          </p:cNvPr>
          <p:cNvGraphicFramePr>
            <a:graphicFrameLocks noGrp="1"/>
          </p:cNvGraphicFramePr>
          <p:nvPr>
            <p:extLst>
              <p:ext uri="{D42A27DB-BD31-4B8C-83A1-F6EECF244321}">
                <p14:modId xmlns:p14="http://schemas.microsoft.com/office/powerpoint/2010/main" val="2466362597"/>
              </p:ext>
            </p:extLst>
          </p:nvPr>
        </p:nvGraphicFramePr>
        <p:xfrm>
          <a:off x="9479375" y="2875932"/>
          <a:ext cx="1863340" cy="3928748"/>
        </p:xfrm>
        <a:graphic>
          <a:graphicData uri="http://schemas.openxmlformats.org/drawingml/2006/table">
            <a:tbl>
              <a:tblPr firstRow="1" bandRow="1">
                <a:tableStyleId>{793D81CF-94F2-401A-BA57-92F5A7B2D0C5}</a:tableStyleId>
              </a:tblPr>
              <a:tblGrid>
                <a:gridCol w="1863340">
                  <a:extLst>
                    <a:ext uri="{9D8B030D-6E8A-4147-A177-3AD203B41FA5}">
                      <a16:colId xmlns:a16="http://schemas.microsoft.com/office/drawing/2014/main" val="1569488192"/>
                    </a:ext>
                  </a:extLst>
                </a:gridCol>
              </a:tblGrid>
              <a:tr h="553591">
                <a:tc>
                  <a:txBody>
                    <a:bodyPr/>
                    <a:lstStyle/>
                    <a:p>
                      <a:pPr algn="ctr"/>
                      <a:r>
                        <a:rPr lang="hu-HU" sz="1500" dirty="0">
                          <a:solidFill>
                            <a:schemeClr val="tx1"/>
                          </a:solidFill>
                          <a:latin typeface="Roboto" panose="02000000000000000000" pitchFamily="2" charset="0"/>
                          <a:ea typeface="Roboto" panose="02000000000000000000" pitchFamily="2" charset="0"/>
                          <a:cs typeface="Roboto" panose="02000000000000000000" pitchFamily="2" charset="0"/>
                        </a:rPr>
                        <a:t>Backend</a:t>
                      </a:r>
                    </a:p>
                  </a:txBody>
                  <a:tcPr>
                    <a:solidFill>
                      <a:schemeClr val="bg1"/>
                    </a:solidFill>
                  </a:tcPr>
                </a:tc>
                <a:extLst>
                  <a:ext uri="{0D108BD9-81ED-4DB2-BD59-A6C34878D82A}">
                    <a16:rowId xmlns:a16="http://schemas.microsoft.com/office/drawing/2014/main" val="2958884347"/>
                  </a:ext>
                </a:extLst>
              </a:tr>
              <a:tr h="577654">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Register</a:t>
                      </a:r>
                      <a:r>
                        <a:rPr lang="hu-HU" sz="1300" dirty="0">
                          <a:latin typeface="Roboto" panose="02000000000000000000" pitchFamily="2" charset="0"/>
                          <a:ea typeface="Roboto" panose="02000000000000000000" pitchFamily="2" charset="0"/>
                          <a:cs typeface="Roboto" panose="02000000000000000000" pitchFamily="2" charset="0"/>
                        </a:rPr>
                        <a:t>/Login</a:t>
                      </a:r>
                    </a:p>
                  </a:txBody>
                  <a:tcPr/>
                </a:tc>
                <a:extLst>
                  <a:ext uri="{0D108BD9-81ED-4DB2-BD59-A6C34878D82A}">
                    <a16:rowId xmlns:a16="http://schemas.microsoft.com/office/drawing/2014/main" val="1542332258"/>
                  </a:ext>
                </a:extLst>
              </a:tr>
              <a:tr h="491390">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Profile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07995574"/>
                  </a:ext>
                </a:extLst>
              </a:tr>
              <a:tr h="807987">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Delete</a:t>
                      </a:r>
                      <a:r>
                        <a:rPr lang="hu-HU" sz="1300" dirty="0">
                          <a:latin typeface="Roboto" panose="02000000000000000000" pitchFamily="2" charset="0"/>
                          <a:ea typeface="Roboto" panose="02000000000000000000" pitchFamily="2" charset="0"/>
                          <a:cs typeface="Roboto" panose="02000000000000000000" pitchFamily="2" charset="0"/>
                        </a:rPr>
                        <a:t> a </a:t>
                      </a:r>
                      <a:r>
                        <a:rPr lang="hu-HU" sz="1300" dirty="0" err="1">
                          <a:latin typeface="Roboto" panose="02000000000000000000" pitchFamily="2" charset="0"/>
                          <a:ea typeface="Roboto" panose="02000000000000000000" pitchFamily="2" charset="0"/>
                          <a:cs typeface="Roboto" panose="02000000000000000000" pitchFamily="2" charset="0"/>
                        </a:rPr>
                        <a:t>specific</a:t>
                      </a:r>
                      <a:r>
                        <a:rPr lang="hu-HU" sz="1300" dirty="0">
                          <a:latin typeface="Roboto" panose="02000000000000000000" pitchFamily="2" charset="0"/>
                          <a:ea typeface="Roboto" panose="02000000000000000000" pitchFamily="2" charset="0"/>
                          <a:cs typeface="Roboto" panose="02000000000000000000" pitchFamily="2" charset="0"/>
                        </a:rPr>
                        <a:t> recipe</a:t>
                      </a:r>
                    </a:p>
                  </a:txBody>
                  <a:tcPr/>
                </a:tc>
                <a:extLst>
                  <a:ext uri="{0D108BD9-81ED-4DB2-BD59-A6C34878D82A}">
                    <a16:rowId xmlns:a16="http://schemas.microsoft.com/office/drawing/2014/main" val="4105341212"/>
                  </a:ext>
                </a:extLst>
              </a:tr>
              <a:tr h="812326">
                <a:tc>
                  <a:txBody>
                    <a:bodyPr/>
                    <a:lstStyle/>
                    <a:p>
                      <a:r>
                        <a:rPr lang="hu-HU" sz="1300" dirty="0" err="1">
                          <a:latin typeface="Roboto" panose="02000000000000000000" pitchFamily="2" charset="0"/>
                          <a:ea typeface="Roboto" panose="02000000000000000000" pitchFamily="2" charset="0"/>
                          <a:cs typeface="Roboto" panose="02000000000000000000" pitchFamily="2" charset="0"/>
                        </a:rPr>
                        <a:t>Enabling</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recipes</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from</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admin </a:t>
                      </a:r>
                      <a:r>
                        <a:rPr lang="hu-HU" sz="1300" dirty="0" err="1">
                          <a:latin typeface="Roboto" panose="02000000000000000000" pitchFamily="2" charset="0"/>
                          <a:ea typeface="Roboto" panose="02000000000000000000" pitchFamily="2" charset="0"/>
                          <a:cs typeface="Roboto" panose="02000000000000000000" pitchFamily="2" charset="0"/>
                        </a:rPr>
                        <a:t>interface</a:t>
                      </a:r>
                      <a:endParaRPr lang="hu-HU" sz="13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13392908"/>
                  </a:ext>
                </a:extLst>
              </a:tr>
              <a:tr h="546917">
                <a:tc>
                  <a:txBody>
                    <a:bodyPr/>
                    <a:lstStyle/>
                    <a:p>
                      <a:r>
                        <a:rPr lang="hu-HU" sz="1300" dirty="0">
                          <a:latin typeface="Roboto" panose="02000000000000000000" pitchFamily="2" charset="0"/>
                          <a:ea typeface="Roboto" panose="02000000000000000000" pitchFamily="2" charset="0"/>
                          <a:cs typeface="Roboto" panose="02000000000000000000" pitchFamily="2" charset="0"/>
                        </a:rPr>
                        <a:t>Displays </a:t>
                      </a:r>
                      <a:r>
                        <a:rPr lang="hu-HU" sz="1300" dirty="0" err="1">
                          <a:latin typeface="Roboto" panose="02000000000000000000" pitchFamily="2" charset="0"/>
                          <a:ea typeface="Roboto" panose="02000000000000000000" pitchFamily="2" charset="0"/>
                          <a:cs typeface="Roboto" panose="02000000000000000000" pitchFamily="2" charset="0"/>
                        </a:rPr>
                        <a:t>who</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uploaded</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the</a:t>
                      </a:r>
                      <a:r>
                        <a:rPr lang="hu-HU" sz="1300" dirty="0">
                          <a:latin typeface="Roboto" panose="02000000000000000000" pitchFamily="2" charset="0"/>
                          <a:ea typeface="Roboto" panose="02000000000000000000" pitchFamily="2" charset="0"/>
                          <a:cs typeface="Roboto" panose="02000000000000000000" pitchFamily="2" charset="0"/>
                        </a:rPr>
                        <a:t> </a:t>
                      </a:r>
                      <a:r>
                        <a:rPr lang="hu-HU" sz="1300" dirty="0" err="1">
                          <a:latin typeface="Roboto" panose="02000000000000000000" pitchFamily="2" charset="0"/>
                          <a:ea typeface="Roboto" panose="02000000000000000000" pitchFamily="2" charset="0"/>
                          <a:cs typeface="Roboto" panose="02000000000000000000" pitchFamily="2" charset="0"/>
                        </a:rPr>
                        <a:t>given</a:t>
                      </a:r>
                      <a:r>
                        <a:rPr lang="hu-HU" sz="1300" dirty="0">
                          <a:latin typeface="Roboto" panose="02000000000000000000" pitchFamily="2" charset="0"/>
                          <a:ea typeface="Roboto" panose="02000000000000000000" pitchFamily="2" charset="0"/>
                          <a:cs typeface="Roboto" panose="02000000000000000000" pitchFamily="2" charset="0"/>
                        </a:rPr>
                        <a:t> recipe</a:t>
                      </a:r>
                    </a:p>
                  </a:txBody>
                  <a:tcPr/>
                </a:tc>
                <a:extLst>
                  <a:ext uri="{0D108BD9-81ED-4DB2-BD59-A6C34878D82A}">
                    <a16:rowId xmlns:a16="http://schemas.microsoft.com/office/drawing/2014/main" val="435013925"/>
                  </a:ext>
                </a:extLst>
              </a:tr>
            </a:tbl>
          </a:graphicData>
        </a:graphic>
      </p:graphicFrame>
      <p:sp>
        <p:nvSpPr>
          <p:cNvPr id="47" name="Szövegdoboz 46">
            <a:extLst>
              <a:ext uri="{FF2B5EF4-FFF2-40B4-BE49-F238E27FC236}">
                <a16:creationId xmlns:a16="http://schemas.microsoft.com/office/drawing/2014/main" id="{A3F87F4E-CD2F-922C-CBD6-DED796D40E68}"/>
              </a:ext>
            </a:extLst>
          </p:cNvPr>
          <p:cNvSpPr txBox="1"/>
          <p:nvPr/>
        </p:nvSpPr>
        <p:spPr>
          <a:xfrm>
            <a:off x="788447" y="1866232"/>
            <a:ext cx="1574470" cy="369332"/>
          </a:xfrm>
          <a:prstGeom prst="rect">
            <a:avLst/>
          </a:prstGeom>
          <a:solidFill>
            <a:schemeClr val="accent2"/>
          </a:solidFill>
          <a:effectLst>
            <a:outerShdw blurRad="50800" dist="38100" dir="5400000" algn="t" rotWithShape="0">
              <a:prstClr val="black">
                <a:alpha val="40000"/>
              </a:prstClr>
            </a:outerShdw>
          </a:effectLst>
        </p:spPr>
        <p:txBody>
          <a:bodyPr wrap="none" rtlCol="0">
            <a:spAutoFit/>
          </a:bodyPr>
          <a:lstStyle/>
          <a:p>
            <a:r>
              <a:rPr lang="hu-HU" dirty="0">
                <a:solidFill>
                  <a:schemeClr val="bg1"/>
                </a:solidFill>
                <a:effectLst>
                  <a:outerShdw blurRad="63500" sx="102000" sy="102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Horváth </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Ákos</a:t>
            </a:r>
          </a:p>
        </p:txBody>
      </p:sp>
      <p:cxnSp>
        <p:nvCxnSpPr>
          <p:cNvPr id="53" name="Egyenes összekötő nyíllal 52">
            <a:extLst>
              <a:ext uri="{FF2B5EF4-FFF2-40B4-BE49-F238E27FC236}">
                <a16:creationId xmlns:a16="http://schemas.microsoft.com/office/drawing/2014/main" id="{1DCB30F3-EA6F-9A26-F2DD-165C8106CCE3}"/>
              </a:ext>
            </a:extLst>
          </p:cNvPr>
          <p:cNvCxnSpPr>
            <a:cxnSpLocks/>
          </p:cNvCxnSpPr>
          <p:nvPr/>
        </p:nvCxnSpPr>
        <p:spPr>
          <a:xfrm flipH="1">
            <a:off x="2392594" y="2044676"/>
            <a:ext cx="144816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7" name="Egyenes összekötő nyíllal 56">
            <a:extLst>
              <a:ext uri="{FF2B5EF4-FFF2-40B4-BE49-F238E27FC236}">
                <a16:creationId xmlns:a16="http://schemas.microsoft.com/office/drawing/2014/main" id="{9144EFDA-DF67-D60F-2029-8ABBBF517B9A}"/>
              </a:ext>
            </a:extLst>
          </p:cNvPr>
          <p:cNvCxnSpPr>
            <a:cxnSpLocks/>
          </p:cNvCxnSpPr>
          <p:nvPr/>
        </p:nvCxnSpPr>
        <p:spPr>
          <a:xfrm>
            <a:off x="7908587" y="2071481"/>
            <a:ext cx="1570788"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9" name="Szövegdoboz 58">
            <a:extLst>
              <a:ext uri="{FF2B5EF4-FFF2-40B4-BE49-F238E27FC236}">
                <a16:creationId xmlns:a16="http://schemas.microsoft.com/office/drawing/2014/main" id="{E9A4C18D-9AED-59D1-BCF3-06EC97248441}"/>
              </a:ext>
            </a:extLst>
          </p:cNvPr>
          <p:cNvSpPr txBox="1"/>
          <p:nvPr/>
        </p:nvSpPr>
        <p:spPr>
          <a:xfrm>
            <a:off x="9616324" y="1875012"/>
            <a:ext cx="2250937" cy="369332"/>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hu-HU" dirty="0">
                <a:effectLst>
                  <a:outerShdw blurRad="63500" sx="102000" sy="102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Varju Richárd Dániel</a:t>
            </a:r>
            <a:endParaRPr lang="hu-HU" dirty="0">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cxnSp>
        <p:nvCxnSpPr>
          <p:cNvPr id="61" name="Egyenes összekötő nyíllal 60">
            <a:extLst>
              <a:ext uri="{FF2B5EF4-FFF2-40B4-BE49-F238E27FC236}">
                <a16:creationId xmlns:a16="http://schemas.microsoft.com/office/drawing/2014/main" id="{748AFF1C-869B-4AA6-CB78-65C6CD653418}"/>
              </a:ext>
            </a:extLst>
          </p:cNvPr>
          <p:cNvCxnSpPr>
            <a:cxnSpLocks/>
          </p:cNvCxnSpPr>
          <p:nvPr/>
        </p:nvCxnSpPr>
        <p:spPr>
          <a:xfrm flipH="1">
            <a:off x="4705350" y="5473676"/>
            <a:ext cx="216217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4" name="Egyenes összekötő nyíllal 63">
            <a:extLst>
              <a:ext uri="{FF2B5EF4-FFF2-40B4-BE49-F238E27FC236}">
                <a16:creationId xmlns:a16="http://schemas.microsoft.com/office/drawing/2014/main" id="{EF59435A-1128-52ED-6DF1-44EC5830D531}"/>
              </a:ext>
            </a:extLst>
          </p:cNvPr>
          <p:cNvCxnSpPr>
            <a:cxnSpLocks/>
          </p:cNvCxnSpPr>
          <p:nvPr/>
        </p:nvCxnSpPr>
        <p:spPr>
          <a:xfrm>
            <a:off x="4716412" y="4125030"/>
            <a:ext cx="205576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6" name="Szövegdoboz 65">
            <a:extLst>
              <a:ext uri="{FF2B5EF4-FFF2-40B4-BE49-F238E27FC236}">
                <a16:creationId xmlns:a16="http://schemas.microsoft.com/office/drawing/2014/main" id="{3FDD953C-D6B4-3997-0241-28822F11251B}"/>
              </a:ext>
            </a:extLst>
          </p:cNvPr>
          <p:cNvSpPr txBox="1"/>
          <p:nvPr/>
        </p:nvSpPr>
        <p:spPr>
          <a:xfrm>
            <a:off x="4846716" y="4290775"/>
            <a:ext cx="1761108" cy="923330"/>
          </a:xfrm>
          <a:prstGeom prst="rect">
            <a:avLst/>
          </a:prstGeom>
          <a:solidFill>
            <a:schemeClr val="tx1"/>
          </a:solidFill>
          <a:effectLst>
            <a:outerShdw blurRad="419100" algn="ctr" rotWithShape="0">
              <a:prstClr val="black">
                <a:alpha val="40000"/>
              </a:prstClr>
            </a:outerShdw>
          </a:effectLst>
        </p:spPr>
        <p:txBody>
          <a:bodyPr wrap="square" rtlCol="0">
            <a:spAutoFit/>
          </a:bodyPr>
          <a:lstStyle/>
          <a:p>
            <a:pPr algn="ct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both</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touched</a:t>
            </a:r>
            <a:r>
              <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everything</a:t>
            </a:r>
            <a:endParaRPr lang="hu-HU" dirty="0">
              <a:solidFill>
                <a:schemeClr val="bg1"/>
              </a:solidFill>
              <a:effectLst>
                <a:outerShdw blurRad="4191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Szövegdoboz 5">
            <a:extLst>
              <a:ext uri="{FF2B5EF4-FFF2-40B4-BE49-F238E27FC236}">
                <a16:creationId xmlns:a16="http://schemas.microsoft.com/office/drawing/2014/main" id="{66A2F404-4A61-1333-C134-A3A117F43A22}"/>
              </a:ext>
            </a:extLst>
          </p:cNvPr>
          <p:cNvSpPr txBox="1"/>
          <p:nvPr/>
        </p:nvSpPr>
        <p:spPr>
          <a:xfrm>
            <a:off x="8057235" y="2418861"/>
            <a:ext cx="2387611" cy="369332"/>
          </a:xfrm>
          <a:prstGeom prst="rect">
            <a:avLst/>
          </a:prstGeom>
          <a:solidFill>
            <a:schemeClr val="bg1"/>
          </a:solidFill>
          <a:effectLst>
            <a:outerShdw blurRad="419100" dist="50800" dir="5400000" algn="ctr" rotWithShape="0">
              <a:prstClr val="black">
                <a:alpha val="40000"/>
              </a:prstClr>
            </a:outerShdw>
          </a:effectLst>
        </p:spPr>
        <p:txBody>
          <a:bodyPr wrap="square">
            <a:spAutoFit/>
          </a:bodyPr>
          <a:lstStyle/>
          <a:p>
            <a:r>
              <a:rPr lang="hu-HU" sz="1800" dirty="0" err="1">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r>
              <a:rPr lang="hu-HU" sz="1800" dirty="0">
                <a:effectLst>
                  <a:outerShdw blurRad="419100" dist="38100" dir="54000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 - Backend</a:t>
            </a:r>
          </a:p>
        </p:txBody>
      </p:sp>
    </p:spTree>
    <p:extLst>
      <p:ext uri="{BB962C8B-B14F-4D97-AF65-F5344CB8AC3E}">
        <p14:creationId xmlns:p14="http://schemas.microsoft.com/office/powerpoint/2010/main" val="46840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0"/>
                                  </p:stCondLst>
                                  <p:childTnLst>
                                    <p:animMotion origin="layout" path="M 4.79167E-6 3.33333E-6 L 0.0569 -0.20857 " pathEditMode="relative" rAng="0" ptsTypes="AA">
                                      <p:cBhvr>
                                        <p:cTn id="6" dur="2000" fill="hold"/>
                                        <p:tgtEl>
                                          <p:spTgt spid="22"/>
                                        </p:tgtEl>
                                        <p:attrNameLst>
                                          <p:attrName>ppt_x</p:attrName>
                                          <p:attrName>ppt_y</p:attrName>
                                        </p:attrNameLst>
                                      </p:cBhvr>
                                      <p:rCtr x="2839" y="-10440"/>
                                    </p:animMotion>
                                  </p:childTnLst>
                                </p:cTn>
                              </p:par>
                              <p:par>
                                <p:cTn id="7" presetID="64" presetClass="path" presetSubtype="0" repeatCount="indefinite" accel="50000" decel="50000" autoRev="1" fill="remove" grpId="0" nodeType="withEffect">
                                  <p:stCondLst>
                                    <p:cond delay="400"/>
                                  </p:stCondLst>
                                  <p:childTnLst>
                                    <p:animMotion origin="layout" path="M -2.08333E-7 0 L 0.0569 -0.20856 " pathEditMode="relative" rAng="0" ptsTypes="AA">
                                      <p:cBhvr>
                                        <p:cTn id="8" dur="2000" fill="hold"/>
                                        <p:tgtEl>
                                          <p:spTgt spid="28"/>
                                        </p:tgtEl>
                                        <p:attrNameLst>
                                          <p:attrName>ppt_x</p:attrName>
                                          <p:attrName>ppt_y</p:attrName>
                                        </p:attrNameLst>
                                      </p:cBhvr>
                                      <p:rCtr x="2839" y="-10440"/>
                                    </p:animMotion>
                                  </p:childTnLst>
                                </p:cTn>
                              </p:par>
                              <p:par>
                                <p:cTn id="9" presetID="64" presetClass="path" presetSubtype="0" repeatCount="indefinite" accel="50000" decel="50000" autoRev="1" fill="remove" grpId="0" nodeType="withEffect">
                                  <p:stCondLst>
                                    <p:cond delay="800"/>
                                  </p:stCondLst>
                                  <p:childTnLst>
                                    <p:animMotion origin="layout" path="M 1.45833E-6 1.11111E-6 L 0.0569 -0.20857 " pathEditMode="relative" rAng="0" ptsTypes="AA">
                                      <p:cBhvr>
                                        <p:cTn id="10" dur="2000" fill="hold"/>
                                        <p:tgtEl>
                                          <p:spTgt spid="29"/>
                                        </p:tgtEl>
                                        <p:attrNameLst>
                                          <p:attrName>ppt_x</p:attrName>
                                          <p:attrName>ppt_y</p:attrName>
                                        </p:attrNameLst>
                                      </p:cBhvr>
                                      <p:rCtr x="2839" y="-10440"/>
                                    </p:animMotion>
                                  </p:childTnLst>
                                </p:cTn>
                              </p:par>
                              <p:par>
                                <p:cTn id="11" presetID="64" presetClass="path" presetSubtype="0" repeatCount="indefinite" accel="50000" decel="50000" autoRev="1" fill="remove" grpId="0" nodeType="withEffect">
                                  <p:stCondLst>
                                    <p:cond delay="1200"/>
                                  </p:stCondLst>
                                  <p:childTnLst>
                                    <p:animMotion origin="layout" path="M 4.58333E-6 1.11022E-16 L 0.0569 -0.20856 " pathEditMode="relative" rAng="0" ptsTypes="AA">
                                      <p:cBhvr>
                                        <p:cTn id="12" dur="2000" fill="hold"/>
                                        <p:tgtEl>
                                          <p:spTgt spid="30"/>
                                        </p:tgtEl>
                                        <p:attrNameLst>
                                          <p:attrName>ppt_x</p:attrName>
                                          <p:attrName>ppt_y</p:attrName>
                                        </p:attrNameLst>
                                      </p:cBhvr>
                                      <p:rCtr x="2839" y="-1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28"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0BF410-A10F-C070-535C-0715E41FA75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5A55644B-DAB1-DA10-9266-D906535C83B1}"/>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169CEAFC-A681-5EF3-9157-AF6224A93892}"/>
              </a:ext>
            </a:extLst>
          </p:cNvPr>
          <p:cNvSpPr txBox="1"/>
          <p:nvPr/>
        </p:nvSpPr>
        <p:spPr>
          <a:xfrm>
            <a:off x="3772598" y="2497229"/>
            <a:ext cx="4418197" cy="1169551"/>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7000"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Teamwork</a:t>
            </a:r>
            <a:endParaRPr lang="hu-HU" sz="7000"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722FFB6-ED6E-35AC-6762-2F1376CD419C}"/>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60F34A4A-4FC9-48B9-4EBA-27C961D07C69}"/>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 name="Ábra 4" descr="Egészségedre">
            <a:extLst>
              <a:ext uri="{FF2B5EF4-FFF2-40B4-BE49-F238E27FC236}">
                <a16:creationId xmlns:a16="http://schemas.microsoft.com/office/drawing/2014/main" id="{D0CE5911-4090-0AA8-3183-A728F36073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4192" y="544969"/>
            <a:ext cx="2055011" cy="2055011"/>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40693747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a:extLst>
            <a:ext uri="{FF2B5EF4-FFF2-40B4-BE49-F238E27FC236}">
              <a16:creationId xmlns:a16="http://schemas.microsoft.com/office/drawing/2014/main" id="{A4498DD9-A4DB-EE36-FF28-26B0FAD26E4A}"/>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C89B2233-309A-5A9E-5784-E5AFBACD403C}"/>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E52EE04F-6A4D-F24B-DBB4-30BECC5D7D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1BF6096A-752C-A83A-C82F-E44A0D770A93}"/>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96858B-B16F-D801-E0B7-4FB562131F22}"/>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9A58284-D3D0-74D3-3D5F-DF23E9C4A84B}"/>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0DA61184-C713-7DE5-D8C2-54A289F53351}"/>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99E30DC-5556-DF76-01BD-8F663A2A3207}"/>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08FBFB22-EA36-48EC-4D59-92A560BBD8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104" y="332434"/>
            <a:ext cx="1948991" cy="1948991"/>
          </a:xfrm>
          <a:prstGeom prst="rect">
            <a:avLst/>
          </a:prstGeom>
        </p:spPr>
      </p:pic>
      <p:pic>
        <p:nvPicPr>
          <p:cNvPr id="18" name="Kép 17">
            <a:extLst>
              <a:ext uri="{FF2B5EF4-FFF2-40B4-BE49-F238E27FC236}">
                <a16:creationId xmlns:a16="http://schemas.microsoft.com/office/drawing/2014/main" id="{DAA18747-B416-7C51-2F8A-F409D4D9C05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60000"/>
                    </a14:imgEffect>
                  </a14:imgLayer>
                </a14:imgProps>
              </a:ext>
              <a:ext uri="{28A0092B-C50C-407E-A947-70E740481C1C}">
                <a14:useLocalDpi xmlns:a14="http://schemas.microsoft.com/office/drawing/2010/main" val="0"/>
              </a:ext>
            </a:extLst>
          </a:blip>
          <a:srcRect t="31104" b="31104"/>
          <a:stretch/>
        </p:blipFill>
        <p:spPr>
          <a:xfrm>
            <a:off x="0" y="-24064"/>
            <a:ext cx="12192000" cy="6882064"/>
          </a:xfrm>
          <a:prstGeom prst="rect">
            <a:avLst/>
          </a:prstGeom>
        </p:spPr>
      </p:pic>
      <p:sp useBgFill="1">
        <p:nvSpPr>
          <p:cNvPr id="22" name="Ellipszis 21">
            <a:extLst>
              <a:ext uri="{FF2B5EF4-FFF2-40B4-BE49-F238E27FC236}">
                <a16:creationId xmlns:a16="http://schemas.microsoft.com/office/drawing/2014/main" id="{35CA5124-22C3-5303-ABDA-EC782B45DF38}"/>
              </a:ext>
            </a:extLst>
          </p:cNvPr>
          <p:cNvSpPr/>
          <p:nvPr/>
        </p:nvSpPr>
        <p:spPr>
          <a:xfrm>
            <a:off x="7473598" y="178250"/>
            <a:ext cx="914400" cy="9144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8" name="Ellipszis 27">
            <a:extLst>
              <a:ext uri="{FF2B5EF4-FFF2-40B4-BE49-F238E27FC236}">
                <a16:creationId xmlns:a16="http://schemas.microsoft.com/office/drawing/2014/main" id="{DC7B60E5-97C3-C259-62B7-F5218AB174A8}"/>
              </a:ext>
            </a:extLst>
          </p:cNvPr>
          <p:cNvSpPr/>
          <p:nvPr/>
        </p:nvSpPr>
        <p:spPr>
          <a:xfrm>
            <a:off x="8513570" y="404279"/>
            <a:ext cx="1446410" cy="14149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useBgFill="1">
        <p:nvSpPr>
          <p:cNvPr id="29" name="Ellipszis 28">
            <a:extLst>
              <a:ext uri="{FF2B5EF4-FFF2-40B4-BE49-F238E27FC236}">
                <a16:creationId xmlns:a16="http://schemas.microsoft.com/office/drawing/2014/main" id="{787E595E-B705-E963-35A5-A3165E79EB05}"/>
              </a:ext>
            </a:extLst>
          </p:cNvPr>
          <p:cNvSpPr/>
          <p:nvPr/>
        </p:nvSpPr>
        <p:spPr>
          <a:xfrm>
            <a:off x="10055485" y="622421"/>
            <a:ext cx="1850582" cy="18809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Szövegdoboz 5">
            <a:extLst>
              <a:ext uri="{FF2B5EF4-FFF2-40B4-BE49-F238E27FC236}">
                <a16:creationId xmlns:a16="http://schemas.microsoft.com/office/drawing/2014/main" id="{848BA33F-EBFA-A155-2EFB-9346D177822A}"/>
              </a:ext>
            </a:extLst>
          </p:cNvPr>
          <p:cNvSpPr txBox="1"/>
          <p:nvPr/>
        </p:nvSpPr>
        <p:spPr>
          <a:xfrm>
            <a:off x="2126403" y="5018527"/>
            <a:ext cx="1531197" cy="369332"/>
          </a:xfrm>
          <a:prstGeom prst="rect">
            <a:avLst/>
          </a:prstGeom>
          <a:solidFill>
            <a:schemeClr val="bg1"/>
          </a:solidFill>
          <a:effectLst>
            <a:outerShdw blurRad="419100" dist="50800" dir="5400000" algn="t" rotWithShape="0">
              <a:prstClr val="black">
                <a:alpha val="40000"/>
              </a:prstClr>
            </a:outerShdw>
          </a:effectLst>
        </p:spPr>
        <p:txBody>
          <a:bodyPr wrap="square" rtlCol="0">
            <a:spAutoFit/>
          </a:bodyPr>
          <a:lstStyle/>
          <a:p>
            <a:r>
              <a:rPr lang="hu-HU"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Weaknesses</a:t>
            </a:r>
            <a:endParaRPr lang="hu-HU"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7" name="Szövegdoboz 6">
            <a:extLst>
              <a:ext uri="{FF2B5EF4-FFF2-40B4-BE49-F238E27FC236}">
                <a16:creationId xmlns:a16="http://schemas.microsoft.com/office/drawing/2014/main" id="{EECB1C3C-DC89-1566-E5C5-FF268290D625}"/>
              </a:ext>
            </a:extLst>
          </p:cNvPr>
          <p:cNvSpPr txBox="1"/>
          <p:nvPr/>
        </p:nvSpPr>
        <p:spPr>
          <a:xfrm>
            <a:off x="6839695" y="2040316"/>
            <a:ext cx="3566383" cy="800219"/>
          </a:xfrm>
          <a:prstGeom prst="rect">
            <a:avLst/>
          </a:prstGeom>
          <a:noFill/>
        </p:spPr>
        <p:txBody>
          <a:bodyPr wrap="square" rtlCol="0">
            <a:spAutoFit/>
          </a:bodyPr>
          <a:lstStyle/>
          <a:p>
            <a:endParaRPr lang="hu-HU" sz="2800" b="1" dirty="0">
              <a:solidFill>
                <a:schemeClr val="bg1"/>
              </a:solidFill>
              <a:effectLst>
                <a:outerShdw blurRad="38100" dist="38100" dir="2700000" algn="tl">
                  <a:srgbClr val="000000">
                    <a:alpha val="43137"/>
                  </a:srgbClr>
                </a:outerShdw>
              </a:effectLst>
            </a:endParaRPr>
          </a:p>
          <a:p>
            <a:endParaRPr lang="hu-HU" dirty="0"/>
          </a:p>
        </p:txBody>
      </p:sp>
      <p:sp>
        <p:nvSpPr>
          <p:cNvPr id="8" name="Szövegdoboz 7">
            <a:extLst>
              <a:ext uri="{FF2B5EF4-FFF2-40B4-BE49-F238E27FC236}">
                <a16:creationId xmlns:a16="http://schemas.microsoft.com/office/drawing/2014/main" id="{1ACD2B4E-77E3-535E-C2CA-215ECC36DFB3}"/>
              </a:ext>
            </a:extLst>
          </p:cNvPr>
          <p:cNvSpPr txBox="1"/>
          <p:nvPr/>
        </p:nvSpPr>
        <p:spPr>
          <a:xfrm>
            <a:off x="3531461" y="2085851"/>
            <a:ext cx="3161770" cy="646331"/>
          </a:xfrm>
          <a:prstGeom prst="rect">
            <a:avLst/>
          </a:prstGeom>
          <a:noFill/>
          <a:effectLst>
            <a:outerShdw blurRad="419100" dist="50800" dir="5400000" algn="ctr" rotWithShape="0">
              <a:schemeClr val="tx1">
                <a:alpha val="40000"/>
              </a:schemeClr>
            </a:outerShdw>
          </a:effectLst>
        </p:spPr>
        <p:txBody>
          <a:bodyPr wrap="square" rtlCol="0">
            <a:spAutoFit/>
          </a:bodyPr>
          <a:lstStyle/>
          <a:p>
            <a:pPr marL="285750" indent="-285750">
              <a:buFont typeface="Arial" panose="020B0604020202020204" pitchFamily="34" charset="0"/>
              <a:buChar char="•"/>
            </a:pPr>
            <a:endParaRPr lang="hu-HU" b="1" dirty="0">
              <a:solidFill>
                <a:schemeClr val="bg1"/>
              </a:solidFill>
              <a:effectLst>
                <a:outerShdw blurRad="38100" dist="38100" dir="2700000" algn="tl">
                  <a:srgbClr val="000000">
                    <a:alpha val="43137"/>
                  </a:srgbClr>
                </a:outerShdw>
              </a:effectLst>
            </a:endParaRPr>
          </a:p>
          <a:p>
            <a:endParaRPr lang="hu-HU" dirty="0"/>
          </a:p>
        </p:txBody>
      </p:sp>
      <p:sp>
        <p:nvSpPr>
          <p:cNvPr id="12" name="Szövegdoboz 11">
            <a:extLst>
              <a:ext uri="{FF2B5EF4-FFF2-40B4-BE49-F238E27FC236}">
                <a16:creationId xmlns:a16="http://schemas.microsoft.com/office/drawing/2014/main" id="{B6D3BABD-3514-A2E6-A796-DD7F1D3D9421}"/>
              </a:ext>
            </a:extLst>
          </p:cNvPr>
          <p:cNvSpPr txBox="1"/>
          <p:nvPr/>
        </p:nvSpPr>
        <p:spPr>
          <a:xfrm>
            <a:off x="4680336" y="1399338"/>
            <a:ext cx="2603598" cy="707886"/>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4000" dirty="0" err="1">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rPr>
              <a:t>Teamwork</a:t>
            </a:r>
            <a:endParaRPr lang="hu-HU" sz="4000" dirty="0">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endParaRPr>
          </a:p>
        </p:txBody>
      </p:sp>
      <p:pic>
        <p:nvPicPr>
          <p:cNvPr id="13" name="Ábra 12" descr="Egészségedre">
            <a:extLst>
              <a:ext uri="{FF2B5EF4-FFF2-40B4-BE49-F238E27FC236}">
                <a16:creationId xmlns:a16="http://schemas.microsoft.com/office/drawing/2014/main" id="{883FDCC4-12FE-85D1-AEA4-A3A509F50F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3186" y="0"/>
            <a:ext cx="1517899" cy="1517899"/>
          </a:xfrm>
          <a:prstGeom prst="rect">
            <a:avLst/>
          </a:prstGeom>
          <a:effectLst>
            <a:outerShdw blurRad="419100" dist="50800" dir="5400000" algn="ctr" rotWithShape="0">
              <a:prstClr val="black">
                <a:alpha val="40000"/>
              </a:prstClr>
            </a:outerShdw>
          </a:effectLst>
        </p:spPr>
      </p:pic>
      <p:sp>
        <p:nvSpPr>
          <p:cNvPr id="16" name="Szövegdoboz 15">
            <a:extLst>
              <a:ext uri="{FF2B5EF4-FFF2-40B4-BE49-F238E27FC236}">
                <a16:creationId xmlns:a16="http://schemas.microsoft.com/office/drawing/2014/main" id="{55BE2F86-FAE4-E6B7-28CF-207ADC4C256D}"/>
              </a:ext>
            </a:extLst>
          </p:cNvPr>
          <p:cNvSpPr txBox="1"/>
          <p:nvPr/>
        </p:nvSpPr>
        <p:spPr>
          <a:xfrm>
            <a:off x="1469008" y="2650482"/>
            <a:ext cx="3427450" cy="1754326"/>
          </a:xfrm>
          <a:prstGeom prst="rect">
            <a:avLst/>
          </a:prstGeom>
          <a:noFill/>
          <a:effectLst>
            <a:outerShdw blurRad="419100" dist="50800" dir="5400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Effective teamwork (T</a:t>
            </a:r>
            <a:r>
              <a:rPr lang="hu-HU" b="0" i="0" dirty="0" err="1">
                <a:solidFill>
                  <a:schemeClr val="bg1"/>
                </a:solidFill>
                <a:effectLst>
                  <a:outerShdw blurRad="419100" dist="50800" dir="5400000" algn="t" rotWithShape="0">
                    <a:prstClr val="black">
                      <a:alpha val="40000"/>
                    </a:prstClr>
                  </a:outerShdw>
                </a:effectLst>
                <a:latin typeface="Roboto" panose="02000000000000000000" pitchFamily="2" charset="0"/>
              </a:rPr>
              <a:t>eams</a:t>
            </a: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Flexible work on your project from anywhere (GitHub)</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Clean Code</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progressed in a divided way</a:t>
            </a:r>
            <a:endParaRPr lang="hu-HU"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17" name="Szövegdoboz 16">
            <a:extLst>
              <a:ext uri="{FF2B5EF4-FFF2-40B4-BE49-F238E27FC236}">
                <a16:creationId xmlns:a16="http://schemas.microsoft.com/office/drawing/2014/main" id="{E208631F-4D5E-1CDE-20E4-9E015B9E553E}"/>
              </a:ext>
            </a:extLst>
          </p:cNvPr>
          <p:cNvSpPr txBox="1"/>
          <p:nvPr/>
        </p:nvSpPr>
        <p:spPr>
          <a:xfrm>
            <a:off x="2245212" y="2159315"/>
            <a:ext cx="1200008" cy="369332"/>
          </a:xfrm>
          <a:prstGeom prst="rect">
            <a:avLst/>
          </a:prstGeom>
          <a:solidFill>
            <a:schemeClr val="bg2"/>
          </a:solidFill>
          <a:effectLst>
            <a:outerShdw blurRad="419100" dist="50800" dir="5400000" algn="ctr" rotWithShape="0">
              <a:prstClr val="black">
                <a:alpha val="40000"/>
              </a:prstClr>
            </a:outerShdw>
          </a:effectLst>
        </p:spPr>
        <p:txBody>
          <a:bodyPr wrap="none" rtlCol="0">
            <a:spAutoFit/>
          </a:bodyPr>
          <a:lstStyle/>
          <a:p>
            <a:r>
              <a:rPr lang="hu-HU" b="1" dirty="0" err="1">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Strengths</a:t>
            </a:r>
            <a:endParaRPr lang="hu-HU" b="1" dirty="0">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24" name="Szövegdoboz 23">
            <a:extLst>
              <a:ext uri="{FF2B5EF4-FFF2-40B4-BE49-F238E27FC236}">
                <a16:creationId xmlns:a16="http://schemas.microsoft.com/office/drawing/2014/main" id="{A1D77287-2E78-26EE-A999-C756CFA8DF3F}"/>
              </a:ext>
            </a:extLst>
          </p:cNvPr>
          <p:cNvSpPr txBox="1"/>
          <p:nvPr/>
        </p:nvSpPr>
        <p:spPr>
          <a:xfrm>
            <a:off x="1415223" y="5482116"/>
            <a:ext cx="3455640" cy="923330"/>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Lack of information and experience with React</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Meeting deadlines</a:t>
            </a:r>
            <a:endParaRPr lang="hu-HU"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sp>
        <p:nvSpPr>
          <p:cNvPr id="26" name="Szövegdoboz 25">
            <a:extLst>
              <a:ext uri="{FF2B5EF4-FFF2-40B4-BE49-F238E27FC236}">
                <a16:creationId xmlns:a16="http://schemas.microsoft.com/office/drawing/2014/main" id="{497DB0B2-DDFA-BBA5-C31C-50392B11EF90}"/>
              </a:ext>
            </a:extLst>
          </p:cNvPr>
          <p:cNvSpPr txBox="1"/>
          <p:nvPr/>
        </p:nvSpPr>
        <p:spPr>
          <a:xfrm>
            <a:off x="8591088" y="2289656"/>
            <a:ext cx="1364063" cy="369332"/>
          </a:xfrm>
          <a:prstGeom prst="rect">
            <a:avLst/>
          </a:prstGeom>
          <a:solidFill>
            <a:schemeClr val="accent2"/>
          </a:solidFill>
          <a:effectLst>
            <a:outerShdw blurRad="419100" dist="50800" dir="5400000" algn="t" rotWithShape="0">
              <a:prstClr val="black">
                <a:alpha val="40000"/>
              </a:prstClr>
            </a:outerShdw>
          </a:effectLst>
        </p:spPr>
        <p:txBody>
          <a:bodyPr wrap="square">
            <a:spAutoFit/>
          </a:bodyPr>
          <a:lstStyle/>
          <a:p>
            <a:r>
              <a:rPr lang="hu-HU"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Difficulties</a:t>
            </a:r>
            <a:endParaRPr lang="hu-HU"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27" name="Szövegdoboz 26">
            <a:extLst>
              <a:ext uri="{FF2B5EF4-FFF2-40B4-BE49-F238E27FC236}">
                <a16:creationId xmlns:a16="http://schemas.microsoft.com/office/drawing/2014/main" id="{2E3B6730-B65A-4182-6DED-D3CD67232E70}"/>
              </a:ext>
            </a:extLst>
          </p:cNvPr>
          <p:cNvSpPr txBox="1"/>
          <p:nvPr/>
        </p:nvSpPr>
        <p:spPr>
          <a:xfrm>
            <a:off x="7774274" y="2674055"/>
            <a:ext cx="3107701" cy="2031325"/>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Taking into account the many requirements and expectations</a:t>
            </a:r>
            <a:br>
              <a:rPr lang="en-US" dirty="0">
                <a:solidFill>
                  <a:schemeClr val="bg1"/>
                </a:solidFill>
                <a:effectLst>
                  <a:outerShdw blurRad="419100" dist="50800" dir="5400000" algn="t" rotWithShape="0">
                    <a:prstClr val="black">
                      <a:alpha val="40000"/>
                    </a:prstClr>
                  </a:outerShdw>
                </a:effectLst>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Energy consumption</a:t>
            </a:r>
            <a:br>
              <a:rPr lang="en-US" dirty="0">
                <a:solidFill>
                  <a:schemeClr val="bg1"/>
                </a:solidFill>
                <a:effectLst>
                  <a:outerShdw blurRad="419100" dist="50800" dir="5400000" algn="t" rotWithShape="0">
                    <a:prstClr val="black">
                      <a:alpha val="40000"/>
                    </a:prstClr>
                  </a:outerShdw>
                </a:effectLst>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We wanted more things than we could in all this time</a:t>
            </a:r>
            <a:endParaRPr lang="hu-HU" dirty="0">
              <a:solidFill>
                <a:schemeClr val="bg1"/>
              </a:solidFill>
              <a:effectLst>
                <a:outerShdw blurRad="419100" dist="50800" dir="5400000" algn="t" rotWithShape="0">
                  <a:prstClr val="black">
                    <a:alpha val="40000"/>
                  </a:prstClr>
                </a:outerShdw>
              </a:effectLst>
            </a:endParaRPr>
          </a:p>
        </p:txBody>
      </p:sp>
      <p:sp>
        <p:nvSpPr>
          <p:cNvPr id="48" name="Szövegdoboz 47">
            <a:extLst>
              <a:ext uri="{FF2B5EF4-FFF2-40B4-BE49-F238E27FC236}">
                <a16:creationId xmlns:a16="http://schemas.microsoft.com/office/drawing/2014/main" id="{984F9D84-1B90-0FAD-5885-7EE96159D81F}"/>
              </a:ext>
            </a:extLst>
          </p:cNvPr>
          <p:cNvSpPr txBox="1"/>
          <p:nvPr/>
        </p:nvSpPr>
        <p:spPr>
          <a:xfrm>
            <a:off x="8535577" y="4876074"/>
            <a:ext cx="1674045" cy="369332"/>
          </a:xfrm>
          <a:prstGeom prst="rect">
            <a:avLst/>
          </a:prstGeom>
          <a:solidFill>
            <a:schemeClr val="accent2"/>
          </a:solidFill>
          <a:effectLst>
            <a:outerShdw blurRad="419100" dist="50800" dir="5400000" algn="t" rotWithShape="0">
              <a:prstClr val="black">
                <a:alpha val="40000"/>
              </a:prstClr>
            </a:outerShdw>
          </a:effectLst>
        </p:spPr>
        <p:txBody>
          <a:bodyPr wrap="square">
            <a:spAutoFit/>
          </a:bodyPr>
          <a:lstStyle/>
          <a:p>
            <a:r>
              <a:rPr lang="hu-HU" b="1" dirty="0" err="1">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Opportunities</a:t>
            </a:r>
            <a:endParaRPr lang="hu-HU" b="1" dirty="0">
              <a:solidFill>
                <a:schemeClr val="bg1"/>
              </a:solidFill>
              <a:effectLst>
                <a:outerShdw blurRad="419100" dist="50800" dir="5400000" algn="t"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50" name="Szövegdoboz 49">
            <a:extLst>
              <a:ext uri="{FF2B5EF4-FFF2-40B4-BE49-F238E27FC236}">
                <a16:creationId xmlns:a16="http://schemas.microsoft.com/office/drawing/2014/main" id="{39B9694C-5C74-384B-895C-2826E3543D2A}"/>
              </a:ext>
            </a:extLst>
          </p:cNvPr>
          <p:cNvSpPr txBox="1"/>
          <p:nvPr/>
        </p:nvSpPr>
        <p:spPr>
          <a:xfrm>
            <a:off x="7853665" y="5267196"/>
            <a:ext cx="3146916" cy="1200329"/>
          </a:xfrm>
          <a:prstGeom prst="rect">
            <a:avLst/>
          </a:prstGeom>
          <a:noFill/>
          <a:effectLst>
            <a:outerShdw blurRad="419100" dist="508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Community, class, and friends have their say on our masterpiece</a:t>
            </a:r>
            <a:b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br>
            <a:r>
              <a:rPr lang="en-US" b="0" i="0" dirty="0">
                <a:solidFill>
                  <a:schemeClr val="bg1"/>
                </a:solidFill>
                <a:effectLst>
                  <a:outerShdw blurRad="419100" dist="50800" dir="5400000" algn="t" rotWithShape="0">
                    <a:prstClr val="black">
                      <a:alpha val="40000"/>
                    </a:prstClr>
                  </a:outerShdw>
                </a:effectLst>
                <a:latin typeface="Roboto" panose="02000000000000000000" pitchFamily="2" charset="0"/>
              </a:rPr>
              <a:t>Help from teachers</a:t>
            </a:r>
            <a:endParaRPr lang="hu-HU" sz="1800" b="0" i="0" dirty="0">
              <a:solidFill>
                <a:schemeClr val="bg1"/>
              </a:solidFill>
              <a:effectLst>
                <a:outerShdw blurRad="419100" dist="50800" dir="5400000" algn="t" rotWithShape="0">
                  <a:prstClr val="black">
                    <a:alpha val="40000"/>
                  </a:prstClr>
                </a:outerShdw>
              </a:effectLst>
              <a:latin typeface="Roboto" panose="02000000000000000000" pitchFamily="2" charset="0"/>
            </a:endParaRPr>
          </a:p>
        </p:txBody>
      </p:sp>
      <p:pic>
        <p:nvPicPr>
          <p:cNvPr id="1032" name="Picture 8" descr="Github Logo White">
            <a:extLst>
              <a:ext uri="{FF2B5EF4-FFF2-40B4-BE49-F238E27FC236}">
                <a16:creationId xmlns:a16="http://schemas.microsoft.com/office/drawing/2014/main" id="{1914B14D-431C-F10E-7AC1-BD8DD61EA8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66" y="1023714"/>
            <a:ext cx="1855411" cy="18554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Teams Logo, symbol, meaning, history, PNG, brand">
            <a:extLst>
              <a:ext uri="{FF2B5EF4-FFF2-40B4-BE49-F238E27FC236}">
                <a16:creationId xmlns:a16="http://schemas.microsoft.com/office/drawing/2014/main" id="{F3264D17-8C65-8FF9-8B2A-F1FB649AE38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2812" y="106396"/>
            <a:ext cx="2536820" cy="142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56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fill="hold" grpId="0" nodeType="withEffect">
                                  <p:stCondLst>
                                    <p:cond delay="0"/>
                                  </p:stCondLst>
                                  <p:childTnLst>
                                    <p:animMotion origin="layout" path="M -1.875E-6 -2.59259E-6 L 0.00169 -0.15903 " pathEditMode="relative" rAng="0" ptsTypes="AA">
                                      <p:cBhvr>
                                        <p:cTn id="6" dur="2000" fill="hold"/>
                                        <p:tgtEl>
                                          <p:spTgt spid="22"/>
                                        </p:tgtEl>
                                        <p:attrNameLst>
                                          <p:attrName>ppt_x</p:attrName>
                                          <p:attrName>ppt_y</p:attrName>
                                        </p:attrNameLst>
                                      </p:cBhvr>
                                      <p:rCtr x="78" y="-7963"/>
                                    </p:animMotion>
                                  </p:childTnLst>
                                </p:cTn>
                              </p:par>
                              <p:par>
                                <p:cTn id="7" presetID="10" presetClass="entr" presetSubtype="0" repeatCount="indefinite"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2000"/>
                                        <p:tgtEl>
                                          <p:spTgt spid="22"/>
                                        </p:tgtEl>
                                      </p:cBhvr>
                                    </p:animEffect>
                                  </p:childTnLst>
                                </p:cTn>
                              </p:par>
                              <p:par>
                                <p:cTn id="10" presetID="64" presetClass="path" presetSubtype="0" repeatCount="indefinite" accel="50000" decel="50000" fill="hold" grpId="0" nodeType="withEffect">
                                  <p:stCondLst>
                                    <p:cond delay="400"/>
                                  </p:stCondLst>
                                  <p:childTnLst>
                                    <p:animMotion origin="layout" path="M -1.66667E-6 1.85185E-6 L 0.00169 -0.15903 " pathEditMode="relative" rAng="0" ptsTypes="AA">
                                      <p:cBhvr>
                                        <p:cTn id="11" dur="2000" fill="hold"/>
                                        <p:tgtEl>
                                          <p:spTgt spid="28"/>
                                        </p:tgtEl>
                                        <p:attrNameLst>
                                          <p:attrName>ppt_x</p:attrName>
                                          <p:attrName>ppt_y</p:attrName>
                                        </p:attrNameLst>
                                      </p:cBhvr>
                                      <p:rCtr x="78" y="-7963"/>
                                    </p:animMotion>
                                  </p:childTnLst>
                                </p:cTn>
                              </p:par>
                              <p:par>
                                <p:cTn id="12" presetID="10" presetClass="entr" presetSubtype="0" repeatCount="indefinite" fill="hold" grpId="1" nodeType="withEffect">
                                  <p:stCondLst>
                                    <p:cond delay="4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2000"/>
                                        <p:tgtEl>
                                          <p:spTgt spid="28"/>
                                        </p:tgtEl>
                                      </p:cBhvr>
                                    </p:animEffect>
                                  </p:childTnLst>
                                </p:cTn>
                              </p:par>
                              <p:par>
                                <p:cTn id="15" presetID="64" presetClass="path" presetSubtype="0" repeatCount="indefinite" accel="50000" decel="50000" fill="hold" grpId="0" nodeType="withEffect">
                                  <p:stCondLst>
                                    <p:cond delay="800"/>
                                  </p:stCondLst>
                                  <p:childTnLst>
                                    <p:animMotion origin="layout" path="M 4.79167E-6 1.48148E-6 L 0.00169 -0.15903 " pathEditMode="relative" rAng="0" ptsTypes="AA">
                                      <p:cBhvr>
                                        <p:cTn id="16" dur="2000" fill="hold"/>
                                        <p:tgtEl>
                                          <p:spTgt spid="29"/>
                                        </p:tgtEl>
                                        <p:attrNameLst>
                                          <p:attrName>ppt_x</p:attrName>
                                          <p:attrName>ppt_y</p:attrName>
                                        </p:attrNameLst>
                                      </p:cBhvr>
                                      <p:rCtr x="78" y="-7963"/>
                                    </p:animMotion>
                                  </p:childTnLst>
                                </p:cTn>
                              </p:par>
                              <p:par>
                                <p:cTn id="17" presetID="10" presetClass="entr" presetSubtype="0" repeatCount="indefinite" fill="hold" grpId="1" nodeType="withEffect">
                                  <p:stCondLst>
                                    <p:cond delay="8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0"/>
                                        <p:tgtEl>
                                          <p:spTgt spid="29"/>
                                        </p:tgtEl>
                                      </p:cBhvr>
                                    </p:animEffect>
                                  </p:childTnLst>
                                </p:cTn>
                              </p:par>
                              <p:par>
                                <p:cTn id="20" presetID="10" presetClass="entr" presetSubtype="0" fill="hold" nodeType="withEffect">
                                  <p:stCondLst>
                                    <p:cond delay="80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500"/>
                                        <p:tgtEl>
                                          <p:spTgt spid="1032"/>
                                        </p:tgtEl>
                                      </p:cBhvr>
                                    </p:animEffect>
                                  </p:childTnLst>
                                </p:cTn>
                              </p:par>
                              <p:par>
                                <p:cTn id="23" presetID="10" presetClass="entr" presetSubtype="0" fill="hold" nodeType="withEffect">
                                  <p:stCondLst>
                                    <p:cond delay="80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8" grpId="0" animBg="1"/>
      <p:bldP spid="28" grpId="1" animBg="1"/>
      <p:bldP spid="29" grpId="0" animBg="1"/>
      <p:bldP spid="2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6F225E-A519-2968-7EBB-46A465B75329}"/>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1A73132F-1919-3E23-A706-9BCF65C7F8DA}"/>
              </a:ext>
            </a:extLst>
          </p:cNvPr>
          <p:cNvSpPr/>
          <p:nvPr/>
        </p:nvSpPr>
        <p:spPr>
          <a:xfrm>
            <a:off x="2692249" y="139548"/>
            <a:ext cx="6578903" cy="6578903"/>
          </a:xfrm>
          <a:prstGeom prst="ellipse">
            <a:avLst/>
          </a:prstGeom>
          <a:solidFill>
            <a:srgbClr val="6F5C54">
              <a:alpha val="40000"/>
            </a:srgbClr>
          </a:solid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zövegdoboz 2">
            <a:extLst>
              <a:ext uri="{FF2B5EF4-FFF2-40B4-BE49-F238E27FC236}">
                <a16:creationId xmlns:a16="http://schemas.microsoft.com/office/drawing/2014/main" id="{4198D2F0-3C7A-437D-E6A7-92B438A07F1B}"/>
              </a:ext>
            </a:extLst>
          </p:cNvPr>
          <p:cNvSpPr txBox="1"/>
          <p:nvPr/>
        </p:nvSpPr>
        <p:spPr>
          <a:xfrm>
            <a:off x="3993014" y="2259448"/>
            <a:ext cx="3977371" cy="1169551"/>
          </a:xfrm>
          <a:prstGeom prst="rect">
            <a:avLst/>
          </a:prstGeom>
          <a:noFill/>
          <a:effectLst>
            <a:outerShdw blurRad="419100" dist="50800" dir="5400000" algn="ctr" rotWithShape="0">
              <a:schemeClr val="tx1">
                <a:alpha val="40000"/>
              </a:schemeClr>
            </a:outerShdw>
          </a:effectLst>
        </p:spPr>
        <p:txBody>
          <a:bodyPr wrap="none" rtlCol="0">
            <a:spAutoFit/>
          </a:bodyPr>
          <a:lstStyle/>
          <a:p>
            <a:r>
              <a:rPr lang="hu-HU" sz="7000" dirty="0" err="1">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rPr>
              <a:t>Database</a:t>
            </a:r>
            <a:endParaRPr lang="hu-HU" sz="7000" dirty="0">
              <a:solidFill>
                <a:schemeClr val="bg1"/>
              </a:solidFill>
              <a:effectLst>
                <a:outerShdw blurRad="419100" dist="50800" dir="5400000" algn="ctr" rotWithShape="0">
                  <a:schemeClr val="tx1">
                    <a:alpha val="40000"/>
                  </a:scheme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6" name="AutoShape 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9FC9056F-AA42-4036-4062-237DB8C1792E}"/>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7" name="AutoShape 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0A33B4CE-4444-6E10-3E8A-0280630790F1}"/>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 name="Ábra 4" descr="Adatbázis">
            <a:extLst>
              <a:ext uri="{FF2B5EF4-FFF2-40B4-BE49-F238E27FC236}">
                <a16:creationId xmlns:a16="http://schemas.microsoft.com/office/drawing/2014/main" id="{63AFD305-7FB1-4E2D-9A00-96A7C23949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8725" y="304800"/>
            <a:ext cx="2114550" cy="2114550"/>
          </a:xfrm>
          <a:prstGeom prst="rect">
            <a:avLst/>
          </a:prstGeom>
          <a:effectLst>
            <a:outerShdw blurRad="419100" dist="50800" dir="5400000" algn="ctr" rotWithShape="0">
              <a:prstClr val="black">
                <a:alpha val="40000"/>
              </a:prstClr>
            </a:outerShdw>
          </a:effectLst>
        </p:spPr>
      </p:pic>
    </p:spTree>
    <p:extLst>
      <p:ext uri="{BB962C8B-B14F-4D97-AF65-F5344CB8AC3E}">
        <p14:creationId xmlns:p14="http://schemas.microsoft.com/office/powerpoint/2010/main" val="19150344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a:extLst>
            <a:ext uri="{FF2B5EF4-FFF2-40B4-BE49-F238E27FC236}">
              <a16:creationId xmlns:a16="http://schemas.microsoft.com/office/drawing/2014/main" id="{962A6363-22F8-0FC5-7CAB-C09BBF1686FD}"/>
            </a:ext>
          </a:extLst>
        </p:cNvPr>
        <p:cNvGrpSpPr/>
        <p:nvPr/>
      </p:nvGrpSpPr>
      <p:grpSpPr>
        <a:xfrm>
          <a:off x="0" y="0"/>
          <a:ext cx="0" cy="0"/>
          <a:chOff x="0" y="0"/>
          <a:chExt cx="0" cy="0"/>
        </a:xfrm>
      </p:grpSpPr>
      <p:sp>
        <p:nvSpPr>
          <p:cNvPr id="2" name="Oval 5">
            <a:extLst>
              <a:ext uri="{FF2B5EF4-FFF2-40B4-BE49-F238E27FC236}">
                <a16:creationId xmlns:a16="http://schemas.microsoft.com/office/drawing/2014/main" id="{0162C066-858E-CA7D-B468-7B7ECCEF9BBA}"/>
              </a:ext>
            </a:extLst>
          </p:cNvPr>
          <p:cNvSpPr/>
          <p:nvPr/>
        </p:nvSpPr>
        <p:spPr>
          <a:xfrm>
            <a:off x="-1455776" y="-4122776"/>
            <a:ext cx="15103551" cy="15103551"/>
          </a:xfrm>
          <a:prstGeom prst="ellipse">
            <a:avLst/>
          </a:prstGeom>
          <a:noFill/>
          <a:ln w="127000">
            <a:solidFill>
              <a:schemeClr val="bg1"/>
            </a:solidFill>
          </a:ln>
          <a:effectLst>
            <a:outerShdw dist="38100" dir="2700000">
              <a:srgbClr val="FFFFFF">
                <a:alpha val="40000"/>
              </a:srgbClr>
            </a:outerShdw>
          </a:effectLst>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 name="AutoShape 10"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2B6BC9E-05F4-E07C-B61F-AB55EBD985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AutoShape 1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4CF93BA6-12FB-BFBB-2BEA-8D8936A5E52A}"/>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1" name="AutoShape 14"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D68BBF8B-DDD6-10A7-081A-9F1FF7C12F4B}"/>
              </a:ext>
            </a:extLst>
          </p:cNvPr>
          <p:cNvSpPr>
            <a:spLocks noChangeAspect="1" noChangeArrowheads="1"/>
          </p:cNvSpPr>
          <p:nvPr/>
        </p:nvSpPr>
        <p:spPr bwMode="auto">
          <a:xfrm>
            <a:off x="2819400" y="15240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5" name="AutoShape 22" descr="A realistic 3D-rendered image of a food platter featuring four distinct dishes: Mac and Cheese (creamy pasta with melted cheese), Aloo Gobi (Indian-style spiced potatoes and cauliflower), Túrós Csusza (Hungarian pasta with cottage cheese and crispy bacon), and Sertéspörkölt with nokedli (Hungarian pork stew with dumplings). The dishes are arranged on a dark wooden table with soft lighting, creating a cozy and appetizing atmosphere.">
            <a:extLst>
              <a:ext uri="{FF2B5EF4-FFF2-40B4-BE49-F238E27FC236}">
                <a16:creationId xmlns:a16="http://schemas.microsoft.com/office/drawing/2014/main" id="{F83DE68D-19E8-8D3C-BCA2-A8A47417F653}"/>
              </a:ext>
            </a:extLst>
          </p:cNvPr>
          <p:cNvSpPr>
            <a:spLocks noChangeAspect="1" noChangeArrowheads="1"/>
          </p:cNvSpPr>
          <p:nvPr/>
        </p:nvSpPr>
        <p:spPr bwMode="auto">
          <a:xfrm>
            <a:off x="1006170" y="3429000"/>
            <a:ext cx="5394630" cy="53946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21" name="TextBox 14">
            <a:extLst>
              <a:ext uri="{FF2B5EF4-FFF2-40B4-BE49-F238E27FC236}">
                <a16:creationId xmlns:a16="http://schemas.microsoft.com/office/drawing/2014/main" id="{8BBCB356-DD5C-269B-70AA-AE68E1FBB762}"/>
              </a:ext>
            </a:extLst>
          </p:cNvPr>
          <p:cNvSpPr txBox="1"/>
          <p:nvPr/>
        </p:nvSpPr>
        <p:spPr>
          <a:xfrm>
            <a:off x="3082692" y="3317960"/>
            <a:ext cx="634443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Aft>
                <a:spcPts val="600"/>
              </a:spcAft>
            </a:pPr>
            <a:r>
              <a:rPr lang="hu-HU" sz="2800" b="1" dirty="0">
                <a:solidFill>
                  <a:schemeClr val="bg1"/>
                </a:solidFill>
                <a:effectLst>
                  <a:outerShdw blurRad="419100" sx="102000" sy="102000" algn="ctr" rotWithShape="0">
                    <a:prstClr val="black">
                      <a:alpha val="40000"/>
                    </a:prstClr>
                  </a:outerShdw>
                </a:effectLst>
              </a:rPr>
              <a:t>A</a:t>
            </a:r>
            <a:r>
              <a:rPr lang="en-US" sz="2800" b="1" dirty="0">
                <a:solidFill>
                  <a:schemeClr val="bg1"/>
                </a:solidFill>
                <a:effectLst>
                  <a:outerShdw blurRad="419100" sx="102000" sy="102000" algn="ctr" rotWithShape="0">
                    <a:prstClr val="black">
                      <a:alpha val="40000"/>
                    </a:prstClr>
                  </a:outerShdw>
                </a:effectLst>
              </a:rPr>
              <a:t> </a:t>
            </a:r>
            <a:r>
              <a:rPr lang="en-US" sz="2800" b="1" dirty="0" err="1">
                <a:solidFill>
                  <a:schemeClr val="bg1"/>
                </a:solidFill>
                <a:effectLst>
                  <a:outerShdw blurRad="419100" sx="102000" sy="102000" algn="ctr" rotWithShape="0">
                    <a:prstClr val="black">
                      <a:alpha val="40000"/>
                    </a:prstClr>
                  </a:outerShdw>
                </a:effectLst>
              </a:rPr>
              <a:t>megoldás</a:t>
            </a:r>
            <a:r>
              <a:rPr lang="en-US" sz="2800" b="1" dirty="0">
                <a:solidFill>
                  <a:schemeClr val="bg1"/>
                </a:solidFill>
                <a:effectLst>
                  <a:outerShdw blurRad="419100" sx="102000" sy="102000" algn="ctr" rotWithShape="0">
                    <a:prstClr val="black">
                      <a:alpha val="40000"/>
                    </a:prstClr>
                  </a:outerShdw>
                </a:effectLst>
              </a:rPr>
              <a:t>: </a:t>
            </a:r>
            <a:endParaRPr lang="en-US" sz="2800" dirty="0">
              <a:solidFill>
                <a:schemeClr val="bg1"/>
              </a:solidFill>
              <a:effectLst>
                <a:outerShdw blurRad="419100" sx="102000" sy="102000" algn="ctr" rotWithShape="0">
                  <a:prstClr val="black">
                    <a:alpha val="40000"/>
                  </a:prstClr>
                </a:outerShdw>
              </a:effectLst>
            </a:endParaRPr>
          </a:p>
          <a:p>
            <a:pPr>
              <a:lnSpc>
                <a:spcPct val="90000"/>
              </a:lnSpc>
              <a:spcAft>
                <a:spcPts val="600"/>
              </a:spcAft>
            </a:pPr>
            <a:endParaRPr lang="en-US" sz="2800" dirty="0">
              <a:solidFill>
                <a:schemeClr val="bg1"/>
              </a:solidFill>
              <a:effectLst>
                <a:outerShdw blurRad="419100" sx="102000" sy="102000" algn="ctr" rotWithShape="0">
                  <a:prstClr val="black">
                    <a:alpha val="40000"/>
                  </a:prstClr>
                </a:outerShdw>
              </a:effectLst>
            </a:endParaRPr>
          </a:p>
          <a:p>
            <a:pPr marL="342900" indent="-342900">
              <a:lnSpc>
                <a:spcPct val="90000"/>
              </a:lnSpc>
              <a:spcAft>
                <a:spcPts val="600"/>
              </a:spcAft>
              <a:buFont typeface="Arial"/>
              <a:buChar char="•"/>
            </a:pPr>
            <a:r>
              <a:rPr lang="en-US" dirty="0">
                <a:solidFill>
                  <a:schemeClr val="bg1"/>
                </a:solidFill>
                <a:effectLst>
                  <a:outerShdw blurRad="419100" sx="102000" sy="102000" algn="ctr" rotWithShape="0">
                    <a:prstClr val="black">
                      <a:alpha val="40000"/>
                    </a:prstClr>
                  </a:outerShdw>
                </a:effectLst>
              </a:rPr>
              <a:t>Egy admin </a:t>
            </a:r>
            <a:r>
              <a:rPr lang="en-US" dirty="0" err="1">
                <a:solidFill>
                  <a:schemeClr val="bg1"/>
                </a:solidFill>
                <a:effectLst>
                  <a:outerShdw blurRad="419100" sx="102000" sy="102000" algn="ctr" rotWithShape="0">
                    <a:prstClr val="black">
                      <a:alpha val="40000"/>
                    </a:prstClr>
                  </a:outerShdw>
                </a:effectLst>
              </a:rPr>
              <a:t>felület</a:t>
            </a:r>
            <a:r>
              <a:rPr lang="en-US" dirty="0">
                <a:solidFill>
                  <a:schemeClr val="bg1"/>
                </a:solidFill>
                <a:effectLst>
                  <a:outerShdw blurRad="419100" sx="102000" sy="102000" algn="ctr" rotWithShape="0">
                    <a:prstClr val="black">
                      <a:alpha val="40000"/>
                    </a:prstClr>
                  </a:outerShdw>
                </a:effectLst>
              </a:rPr>
              <a:t> </a:t>
            </a:r>
          </a:p>
          <a:p>
            <a:pPr marL="342900" indent="-342900">
              <a:lnSpc>
                <a:spcPct val="90000"/>
              </a:lnSpc>
              <a:spcAft>
                <a:spcPts val="600"/>
              </a:spcAft>
              <a:buFont typeface="Arial"/>
              <a:buChar char="•"/>
            </a:pPr>
            <a:r>
              <a:rPr lang="en-US" dirty="0" err="1">
                <a:solidFill>
                  <a:schemeClr val="bg1"/>
                </a:solidFill>
                <a:effectLst>
                  <a:outerShdw blurRad="419100" sx="102000" sy="102000" algn="ctr" rotWithShape="0">
                    <a:prstClr val="black">
                      <a:alpha val="40000"/>
                    </a:prstClr>
                  </a:outerShdw>
                </a:effectLst>
              </a:rPr>
              <a:t>Különböző</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preferenciák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és</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ételérzékenységek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kategóriák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kiválasztásának</a:t>
            </a:r>
            <a:r>
              <a:rPr lang="en-US" dirty="0">
                <a:solidFill>
                  <a:schemeClr val="bg1"/>
                </a:solidFill>
                <a:effectLst>
                  <a:outerShdw blurRad="419100" sx="102000" sy="102000" algn="ctr" rotWithShape="0">
                    <a:prstClr val="black">
                      <a:alpha val="40000"/>
                    </a:prstClr>
                  </a:outerShdw>
                </a:effectLst>
              </a:rPr>
              <a:t> </a:t>
            </a:r>
            <a:r>
              <a:rPr lang="en-US" dirty="0" err="1">
                <a:solidFill>
                  <a:schemeClr val="bg1"/>
                </a:solidFill>
                <a:effectLst>
                  <a:outerShdw blurRad="419100" sx="102000" sy="102000" algn="ctr" rotWithShape="0">
                    <a:prstClr val="black">
                      <a:alpha val="40000"/>
                    </a:prstClr>
                  </a:outerShdw>
                </a:effectLst>
              </a:rPr>
              <a:t>lehetősége</a:t>
            </a:r>
            <a:r>
              <a:rPr lang="en-US" dirty="0">
                <a:solidFill>
                  <a:schemeClr val="bg1"/>
                </a:solidFill>
                <a:effectLst>
                  <a:outerShdw blurRad="419100" sx="102000" sy="102000" algn="ctr" rotWithShape="0">
                    <a:prstClr val="black">
                      <a:alpha val="40000"/>
                    </a:prstClr>
                  </a:outerShdw>
                </a:effectLst>
              </a:rPr>
              <a:t> </a:t>
            </a:r>
          </a:p>
          <a:p>
            <a:pPr algn="l"/>
            <a:endParaRPr lang="en-US" dirty="0"/>
          </a:p>
        </p:txBody>
      </p:sp>
      <p:sp>
        <p:nvSpPr>
          <p:cNvPr id="3" name="Szövegdoboz 2">
            <a:extLst>
              <a:ext uri="{FF2B5EF4-FFF2-40B4-BE49-F238E27FC236}">
                <a16:creationId xmlns:a16="http://schemas.microsoft.com/office/drawing/2014/main" id="{9E87DE90-4939-B028-CD8F-53439C6972E0}"/>
              </a:ext>
            </a:extLst>
          </p:cNvPr>
          <p:cNvSpPr txBox="1"/>
          <p:nvPr/>
        </p:nvSpPr>
        <p:spPr>
          <a:xfrm>
            <a:off x="3802953" y="1994521"/>
            <a:ext cx="4903907" cy="1323439"/>
          </a:xfrm>
          <a:prstGeom prst="rect">
            <a:avLst/>
          </a:prstGeom>
          <a:noFill/>
        </p:spPr>
        <p:txBody>
          <a:bodyPr wrap="none" rtlCol="0">
            <a:spAutoFit/>
          </a:bodyPr>
          <a:lstStyle/>
          <a:p>
            <a:r>
              <a:rPr lang="hu-HU" sz="8000" dirty="0">
                <a:solidFill>
                  <a:schemeClr val="bg1"/>
                </a:solidFill>
                <a:latin typeface="Raleway" panose="020F0502020204030204" pitchFamily="2" charset="-18"/>
                <a:cs typeface="Calibri" panose="020F0502020204030204" pitchFamily="34" charset="0"/>
              </a:rPr>
              <a:t>Megoldás</a:t>
            </a:r>
          </a:p>
        </p:txBody>
      </p:sp>
      <p:pic>
        <p:nvPicPr>
          <p:cNvPr id="4" name="Ábra 3" descr="Döntési diagram">
            <a:extLst>
              <a:ext uri="{FF2B5EF4-FFF2-40B4-BE49-F238E27FC236}">
                <a16:creationId xmlns:a16="http://schemas.microsoft.com/office/drawing/2014/main" id="{D99A547C-2CC6-51C7-7CA8-21FC02D028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104" y="332434"/>
            <a:ext cx="1948991" cy="1948991"/>
          </a:xfrm>
          <a:prstGeom prst="rect">
            <a:avLst/>
          </a:prstGeom>
        </p:spPr>
      </p:pic>
      <p:pic>
        <p:nvPicPr>
          <p:cNvPr id="12" name="Kép 11">
            <a:extLst>
              <a:ext uri="{FF2B5EF4-FFF2-40B4-BE49-F238E27FC236}">
                <a16:creationId xmlns:a16="http://schemas.microsoft.com/office/drawing/2014/main" id="{75458C21-F3BF-209A-E6B7-A1775537527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12500" b="12500"/>
          <a:stretch/>
        </p:blipFill>
        <p:spPr>
          <a:xfrm>
            <a:off x="7975" y="0"/>
            <a:ext cx="12192000" cy="6858000"/>
          </a:xfrm>
          <a:prstGeom prst="rect">
            <a:avLst/>
          </a:prstGeom>
        </p:spPr>
      </p:pic>
      <p:sp useBgFill="1">
        <p:nvSpPr>
          <p:cNvPr id="17" name="Téglalap: lekerekített 16">
            <a:extLst>
              <a:ext uri="{FF2B5EF4-FFF2-40B4-BE49-F238E27FC236}">
                <a16:creationId xmlns:a16="http://schemas.microsoft.com/office/drawing/2014/main" id="{9244C9A2-6229-01CD-BFFB-BED7DF82139B}"/>
              </a:ext>
            </a:extLst>
          </p:cNvPr>
          <p:cNvSpPr/>
          <p:nvPr/>
        </p:nvSpPr>
        <p:spPr>
          <a:xfrm rot="1588012">
            <a:off x="1164035" y="-210069"/>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3" name="Téglalap: lekerekített 22">
            <a:extLst>
              <a:ext uri="{FF2B5EF4-FFF2-40B4-BE49-F238E27FC236}">
                <a16:creationId xmlns:a16="http://schemas.microsoft.com/office/drawing/2014/main" id="{5E621971-4476-7A76-9564-ACC162959AA9}"/>
              </a:ext>
            </a:extLst>
          </p:cNvPr>
          <p:cNvSpPr/>
          <p:nvPr/>
        </p:nvSpPr>
        <p:spPr>
          <a:xfrm rot="1588012">
            <a:off x="2332376" y="1186456"/>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4" name="Téglalap: lekerekített 23">
            <a:extLst>
              <a:ext uri="{FF2B5EF4-FFF2-40B4-BE49-F238E27FC236}">
                <a16:creationId xmlns:a16="http://schemas.microsoft.com/office/drawing/2014/main" id="{FBF2E339-EDF0-D4E5-9F96-BE352A2A429D}"/>
              </a:ext>
            </a:extLst>
          </p:cNvPr>
          <p:cNvSpPr/>
          <p:nvPr/>
        </p:nvSpPr>
        <p:spPr>
          <a:xfrm rot="1588012">
            <a:off x="1734155" y="533187"/>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useBgFill="1">
        <p:nvSpPr>
          <p:cNvPr id="25" name="Téglalap: lekerekített 24">
            <a:extLst>
              <a:ext uri="{FF2B5EF4-FFF2-40B4-BE49-F238E27FC236}">
                <a16:creationId xmlns:a16="http://schemas.microsoft.com/office/drawing/2014/main" id="{37575329-6E8E-6277-5EA5-3E3F8D3A58F6}"/>
              </a:ext>
            </a:extLst>
          </p:cNvPr>
          <p:cNvSpPr/>
          <p:nvPr/>
        </p:nvSpPr>
        <p:spPr>
          <a:xfrm rot="1588012">
            <a:off x="2918132" y="1862408"/>
            <a:ext cx="749545" cy="4241152"/>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b="1" dirty="0"/>
          </a:p>
        </p:txBody>
      </p:sp>
      <p:sp>
        <p:nvSpPr>
          <p:cNvPr id="18" name="Szövegdoboz 17">
            <a:extLst>
              <a:ext uri="{FF2B5EF4-FFF2-40B4-BE49-F238E27FC236}">
                <a16:creationId xmlns:a16="http://schemas.microsoft.com/office/drawing/2014/main" id="{40FF337B-86BE-4A0A-AF9A-7F3FB2C4FE51}"/>
              </a:ext>
            </a:extLst>
          </p:cNvPr>
          <p:cNvSpPr txBox="1"/>
          <p:nvPr/>
        </p:nvSpPr>
        <p:spPr>
          <a:xfrm>
            <a:off x="4760746" y="1216369"/>
            <a:ext cx="2988319" cy="861774"/>
          </a:xfrm>
          <a:prstGeom prst="rect">
            <a:avLst/>
          </a:prstGeom>
          <a:noFill/>
          <a:effectLst>
            <a:outerShdw blurRad="419100" dist="50800" dir="5400000" algn="ctr" rotWithShape="0">
              <a:schemeClr val="tx1">
                <a:alpha val="40000"/>
              </a:schemeClr>
            </a:outerShdw>
          </a:effectLst>
        </p:spPr>
        <p:txBody>
          <a:bodyPr wrap="none" lIns="91440" tIns="45720" rIns="91440" bIns="45720" rtlCol="0" anchor="t">
            <a:spAutoFit/>
          </a:bodyPr>
          <a:lstStyle/>
          <a:p>
            <a:r>
              <a:rPr lang="hu-HU" sz="5000" dirty="0" err="1">
                <a:solidFill>
                  <a:schemeClr val="bg1"/>
                </a:solidFill>
                <a:effectLst>
                  <a:outerShdw blurRad="419100" dist="50800" dir="5400000" algn="ctr" rotWithShape="0">
                    <a:prstClr val="black">
                      <a:alpha val="40000"/>
                    </a:prstClr>
                  </a:outerShdw>
                </a:effectLst>
                <a:latin typeface="Raleway"/>
                <a:cs typeface="Calibri"/>
              </a:rPr>
              <a:t>Database</a:t>
            </a:r>
            <a:endParaRPr lang="hu-HU" sz="5000" dirty="0">
              <a:solidFill>
                <a:schemeClr val="bg1"/>
              </a:solidFill>
              <a:effectLst>
                <a:outerShdw blurRad="419100" dist="50800" dir="5400000" algn="ctr" rotWithShape="0">
                  <a:prstClr val="black">
                    <a:alpha val="40000"/>
                  </a:prstClr>
                </a:outerShdw>
              </a:effectLst>
              <a:latin typeface="Raleway"/>
              <a:cs typeface="Calibri"/>
            </a:endParaRPr>
          </a:p>
        </p:txBody>
      </p:sp>
      <p:pic>
        <p:nvPicPr>
          <p:cNvPr id="19" name="Ábra 18" descr="Adatbázis">
            <a:extLst>
              <a:ext uri="{FF2B5EF4-FFF2-40B4-BE49-F238E27FC236}">
                <a16:creationId xmlns:a16="http://schemas.microsoft.com/office/drawing/2014/main" id="{9BC628C7-6599-47C6-8D27-CC8014744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4346" y="-38581"/>
            <a:ext cx="1501117" cy="1501117"/>
          </a:xfrm>
          <a:prstGeom prst="rect">
            <a:avLst/>
          </a:prstGeom>
          <a:effectLst>
            <a:outerShdw blurRad="419100" dist="50800" dir="5400000" algn="ctr" rotWithShape="0">
              <a:prstClr val="black">
                <a:alpha val="40000"/>
              </a:prstClr>
            </a:outerShdw>
          </a:effectLst>
        </p:spPr>
      </p:pic>
      <p:sp>
        <p:nvSpPr>
          <p:cNvPr id="6" name="Szövegdoboz 5">
            <a:extLst>
              <a:ext uri="{FF2B5EF4-FFF2-40B4-BE49-F238E27FC236}">
                <a16:creationId xmlns:a16="http://schemas.microsoft.com/office/drawing/2014/main" id="{871CBA9B-ED77-48BA-A649-ACA1B2C6F1BF}"/>
              </a:ext>
            </a:extLst>
          </p:cNvPr>
          <p:cNvSpPr txBox="1"/>
          <p:nvPr/>
        </p:nvSpPr>
        <p:spPr>
          <a:xfrm>
            <a:off x="7398995" y="2500709"/>
            <a:ext cx="4484309" cy="2585323"/>
          </a:xfrm>
          <a:prstGeom prst="rect">
            <a:avLst/>
          </a:prstGeom>
          <a:noFill/>
          <a:effectLst>
            <a:outerShdw blurRad="419100" dist="50800" dir="5400000" algn="ctr" rotWithShape="0">
              <a:prstClr val="black">
                <a:alpha val="40000"/>
              </a:prstClr>
            </a:outerShdw>
          </a:effectLst>
        </p:spPr>
        <p:txBody>
          <a:bodyPr wrap="square" lIns="91440" tIns="45720" rIns="91440" bIns="45720" rtlCol="0" anchor="t">
            <a:spAutoFit/>
          </a:bodyPr>
          <a:lstStyle/>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MySQL</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Entity</a:t>
            </a: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Framework</a:t>
            </a: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Loading</a:t>
            </a:r>
            <a:r>
              <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data</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Examples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en-US" i="0" dirty="0">
                <a:solidFill>
                  <a:schemeClr val="bg1"/>
                </a:solidFill>
                <a:effectLst>
                  <a:outerShdw blurRad="38100" dist="38100" dir="2700000" algn="tl">
                    <a:srgbClr val="000000">
                      <a:alpha val="43137"/>
                    </a:srgbClr>
                  </a:outerShdw>
                </a:effectLst>
                <a:latin typeface="Roboto" panose="02000000000000000000" pitchFamily="2" charset="0"/>
              </a:rPr>
              <a:t>Ingredients, recipes, sensitivities and preferences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gn="r">
              <a:buFont typeface="Arial"/>
              <a:buChar char="•"/>
            </a:pPr>
            <a:r>
              <a:rPr lang="hu-HU">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12 </a:t>
            </a:r>
            <a:r>
              <a:rPr lang="hu-HU"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tables</a:t>
            </a:r>
            <a:endParaRPr lang="hu-HU"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endParaRPr lang="hu-HU" b="1" dirty="0">
              <a:solidFill>
                <a:schemeClr val="bg1"/>
              </a:solidFill>
              <a:effectLst>
                <a:outerShdw blurRad="38100" dist="38100" dir="2700000" algn="tl">
                  <a:srgbClr val="000000">
                    <a:alpha val="43137"/>
                  </a:srgbClr>
                </a:outerShdw>
              </a:effectLst>
            </a:endParaRPr>
          </a:p>
          <a:p>
            <a:pPr marL="285750" indent="-285750">
              <a:buFont typeface="Arial" panose="02070309020205020404" pitchFamily="49" charset="0"/>
              <a:buChar char="•"/>
            </a:pPr>
            <a:endParaRPr lang="hu-HU" b="1" dirty="0">
              <a:solidFill>
                <a:schemeClr val="bg1"/>
              </a:solidFill>
              <a:effectLst>
                <a:outerShdw blurRad="38100" dist="38100" dir="2700000" algn="tl">
                  <a:srgbClr val="000000">
                    <a:alpha val="43137"/>
                  </a:srgbClr>
                </a:outerShdw>
              </a:effectLst>
            </a:endParaRPr>
          </a:p>
        </p:txBody>
      </p:sp>
      <p:pic>
        <p:nvPicPr>
          <p:cNvPr id="13" name="Kép 12">
            <a:extLst>
              <a:ext uri="{FF2B5EF4-FFF2-40B4-BE49-F238E27FC236}">
                <a16:creationId xmlns:a16="http://schemas.microsoft.com/office/drawing/2014/main" id="{52AB5A93-4855-4482-AA6C-58A3655625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34721" y="-448546"/>
            <a:ext cx="2836990" cy="2836990"/>
          </a:xfrm>
          <a:prstGeom prst="rect">
            <a:avLst/>
          </a:prstGeom>
          <a:effectLst>
            <a:outerShdw blurRad="419100" dist="50800" dir="5400000" algn="ctr" rotWithShape="0">
              <a:prstClr val="black">
                <a:alpha val="40000"/>
              </a:prstClr>
            </a:outerShdw>
          </a:effectLst>
        </p:spPr>
      </p:pic>
      <p:pic>
        <p:nvPicPr>
          <p:cNvPr id="8" name="Kép 7">
            <a:extLst>
              <a:ext uri="{FF2B5EF4-FFF2-40B4-BE49-F238E27FC236}">
                <a16:creationId xmlns:a16="http://schemas.microsoft.com/office/drawing/2014/main" id="{9CB4B27B-AAA7-9B58-519A-DC5157135421}"/>
              </a:ext>
            </a:extLst>
          </p:cNvPr>
          <p:cNvPicPr>
            <a:picLocks noChangeAspect="1"/>
          </p:cNvPicPr>
          <p:nvPr/>
        </p:nvPicPr>
        <p:blipFill>
          <a:blip r:embed="rId11"/>
          <a:stretch>
            <a:fillRect/>
          </a:stretch>
        </p:blipFill>
        <p:spPr>
          <a:xfrm>
            <a:off x="582146" y="2007344"/>
            <a:ext cx="6020518" cy="46129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699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 0.25 E" pathEditMode="relative" ptsTypes="">
                                      <p:cBhvr>
                                        <p:cTn id="6" dur="2000" fill="hold"/>
                                        <p:tgtEl>
                                          <p:spTgt spid="17"/>
                                        </p:tgtEl>
                                        <p:attrNameLst>
                                          <p:attrName>ppt_x</p:attrName>
                                          <p:attrName>ppt_y</p:attrName>
                                        </p:attrNameLst>
                                      </p:cBhvr>
                                    </p:animMotion>
                                  </p:childTnLst>
                                </p:cTn>
                              </p:par>
                              <p:par>
                                <p:cTn id="7" presetID="42" presetClass="path" presetSubtype="0" repeatCount="indefinite" accel="50000" decel="50000" autoRev="1" fill="hold" grpId="0" nodeType="withEffect">
                                  <p:stCondLst>
                                    <p:cond delay="400"/>
                                  </p:stCondLst>
                                  <p:childTnLst>
                                    <p:animMotion origin="layout" path="M 0 0 L 0 0.25 E" pathEditMode="relative" ptsTypes="">
                                      <p:cBhvr>
                                        <p:cTn id="8" dur="2000" fill="hold"/>
                                        <p:tgtEl>
                                          <p:spTgt spid="24"/>
                                        </p:tgtEl>
                                        <p:attrNameLst>
                                          <p:attrName>ppt_x</p:attrName>
                                          <p:attrName>ppt_y</p:attrName>
                                        </p:attrNameLst>
                                      </p:cBhvr>
                                    </p:animMotion>
                                  </p:childTnLst>
                                </p:cTn>
                              </p:par>
                              <p:par>
                                <p:cTn id="9" presetID="42" presetClass="path" presetSubtype="0" repeatCount="indefinite" accel="50000" decel="50000" autoRev="1" fill="hold" grpId="0" nodeType="withEffect">
                                  <p:stCondLst>
                                    <p:cond delay="800"/>
                                  </p:stCondLst>
                                  <p:childTnLst>
                                    <p:animMotion origin="layout" path="M 0 0 L 0 0.25 E" pathEditMode="relative" ptsTypes="">
                                      <p:cBhvr>
                                        <p:cTn id="10" dur="2000" fill="hold"/>
                                        <p:tgtEl>
                                          <p:spTgt spid="23"/>
                                        </p:tgtEl>
                                        <p:attrNameLst>
                                          <p:attrName>ppt_x</p:attrName>
                                          <p:attrName>ppt_y</p:attrName>
                                        </p:attrNameLst>
                                      </p:cBhvr>
                                    </p:animMotion>
                                  </p:childTnLst>
                                </p:cTn>
                              </p:par>
                              <p:par>
                                <p:cTn id="11" presetID="42" presetClass="path" presetSubtype="0" repeatCount="indefinite" accel="50000" decel="50000" autoRev="1" fill="hold" grpId="0" nodeType="withEffect">
                                  <p:stCondLst>
                                    <p:cond delay="1200"/>
                                  </p:stCondLst>
                                  <p:childTnLst>
                                    <p:animMotion origin="layout" path="M 0 0 L 0 0.25 E" pathEditMode="relative" ptsTypes="">
                                      <p:cBhvr>
                                        <p:cTn id="12" dur="2000" fill="hold"/>
                                        <p:tgtEl>
                                          <p:spTgt spid="25"/>
                                        </p:tgtEl>
                                        <p:attrNameLst>
                                          <p:attrName>ppt_x</p:attrName>
                                          <p:attrName>ppt_y</p:attrName>
                                        </p:attrNameLst>
                                      </p:cBhvr>
                                    </p:animMotion>
                                  </p:childTnLst>
                                </p:cTn>
                              </p:par>
                              <p:par>
                                <p:cTn id="13" presetID="10" presetClass="entr" presetSubtype="0" fill="hold" nodeType="withEffect">
                                  <p:stCondLst>
                                    <p:cond delay="12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animBg="1"/>
      <p:bldP spid="25" grpId="0" animBg="1"/>
    </p:bld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um" ma:contentTypeID="0x0101002A98B1C896EE5849B65D3F16E4F6EB33" ma:contentTypeVersion="5" ma:contentTypeDescription="Új dokumentum létrehozása." ma:contentTypeScope="" ma:versionID="e9b369018605ba6289527afb6abd17a5">
  <xsd:schema xmlns:xsd="http://www.w3.org/2001/XMLSchema" xmlns:xs="http://www.w3.org/2001/XMLSchema" xmlns:p="http://schemas.microsoft.com/office/2006/metadata/properties" xmlns:ns2="5afde73b-c052-4a2c-91af-a4a96b1c852e" targetNamespace="http://schemas.microsoft.com/office/2006/metadata/properties" ma:root="true" ma:fieldsID="f49b95145f23ec9da976164341108fce" ns2:_="">
    <xsd:import namespace="5afde73b-c052-4a2c-91af-a4a96b1c852e"/>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de73b-c052-4a2c-91af-a4a96b1c852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ferenceId xmlns="5afde73b-c052-4a2c-91af-a4a96b1c852e" xsi:nil="true"/>
  </documentManagement>
</p:properties>
</file>

<file path=customXml/itemProps1.xml><?xml version="1.0" encoding="utf-8"?>
<ds:datastoreItem xmlns:ds="http://schemas.openxmlformats.org/officeDocument/2006/customXml" ds:itemID="{710B1FE7-9A2C-4F44-99AE-B715DCC658F7}">
  <ds:schemaRefs>
    <ds:schemaRef ds:uri="http://schemas.microsoft.com/sharepoint/v3/contenttype/forms"/>
  </ds:schemaRefs>
</ds:datastoreItem>
</file>

<file path=customXml/itemProps2.xml><?xml version="1.0" encoding="utf-8"?>
<ds:datastoreItem xmlns:ds="http://schemas.openxmlformats.org/officeDocument/2006/customXml" ds:itemID="{5168CF74-56CE-41EE-9D23-93B942F19F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de73b-c052-4a2c-91af-a4a96b1c85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94689E-71B2-47B6-A9FA-AA90B19F3883}">
  <ds:schemaRefs>
    <ds:schemaRef ds:uri="http://schemas.microsoft.com/office/2006/metadata/properties"/>
    <ds:schemaRef ds:uri="http://schemas.microsoft.com/office/infopath/2007/PartnerControls"/>
    <ds:schemaRef ds:uri="5afde73b-c052-4a2c-91af-a4a96b1c852e"/>
  </ds:schemaRefs>
</ds:datastoreItem>
</file>

<file path=docProps/app.xml><?xml version="1.0" encoding="utf-8"?>
<Properties xmlns="http://schemas.openxmlformats.org/officeDocument/2006/extended-properties" xmlns:vt="http://schemas.openxmlformats.org/officeDocument/2006/docPropsVTypes">
  <TotalTime>1568</TotalTime>
  <Words>1146</Words>
  <Application>Microsoft Office PowerPoint</Application>
  <PresentationFormat>Szélesvásznú</PresentationFormat>
  <Paragraphs>159</Paragraphs>
  <Slides>13</Slides>
  <Notes>7</Notes>
  <HiddenSlides>0</HiddenSlides>
  <MMClips>0</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13</vt:i4>
      </vt:variant>
    </vt:vector>
  </HeadingPairs>
  <TitlesOfParts>
    <vt:vector size="23" baseType="lpstr">
      <vt:lpstr>Aptos</vt:lpstr>
      <vt:lpstr>Aptos Display</vt:lpstr>
      <vt:lpstr>Arial</vt:lpstr>
      <vt:lpstr>Calibri</vt:lpstr>
      <vt:lpstr>Cambria</vt:lpstr>
      <vt:lpstr>Raleway</vt:lpstr>
      <vt:lpstr>Roboto</vt:lpstr>
      <vt:lpstr>Symbol</vt:lpstr>
      <vt:lpstr>Times New Roman</vt:lpstr>
      <vt:lpstr>Office-téma</vt:lpstr>
      <vt:lpstr>Receptek4You</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Receptek4you</dc:title>
  <dc:creator/>
  <cp:lastModifiedBy>Horváth Ákos 032</cp:lastModifiedBy>
  <cp:revision>321</cp:revision>
  <dcterms:created xsi:type="dcterms:W3CDTF">2025-03-26T07:43:38Z</dcterms:created>
  <dcterms:modified xsi:type="dcterms:W3CDTF">2025-04-28T10:25:02Z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0x0101002A98B1C896EE5849B65D3F16E4F6EB33</vt:lpwstr>
  </property>
</Properties>
</file>